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323" r:id="rId4"/>
    <p:sldId id="324" r:id="rId5"/>
    <p:sldId id="325" r:id="rId6"/>
    <p:sldId id="326" r:id="rId7"/>
    <p:sldId id="327" r:id="rId8"/>
    <p:sldId id="329" r:id="rId9"/>
    <p:sldId id="334" r:id="rId10"/>
    <p:sldId id="335" r:id="rId11"/>
    <p:sldId id="336" r:id="rId12"/>
    <p:sldId id="337" r:id="rId13"/>
    <p:sldId id="338" r:id="rId14"/>
    <p:sldId id="339" r:id="rId15"/>
    <p:sldId id="342" r:id="rId16"/>
    <p:sldId id="343" r:id="rId17"/>
    <p:sldId id="340" r:id="rId18"/>
  </p:sldIdLst>
  <p:sldSz cx="9144000" cy="6858000" type="screen4x3"/>
  <p:notesSz cx="7772400" cy="10058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51FA1"/>
    <a:srgbClr val="CF1F3C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3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845BA0-C5E2-4547-8A3A-87F6658D2E33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A738D8C-4406-4DD0-8902-8B8EE1850AA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r>
            <a:rPr lang="fr-FR" sz="40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OPPORTUNITES DE FORMATION POUR les ENTRAINEURS</a:t>
          </a:r>
          <a:endParaRPr lang="fr-FR" sz="40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5F55698B-AE51-4566-B0F4-9016B9A7BC25}" type="parTrans" cxnId="{29D45184-6ADA-444D-A2AF-773341081634}">
      <dgm:prSet/>
      <dgm:spPr/>
      <dgm:t>
        <a:bodyPr/>
        <a:lstStyle/>
        <a:p>
          <a:endParaRPr lang="fr-FR"/>
        </a:p>
      </dgm:t>
    </dgm:pt>
    <dgm:pt modelId="{EDCA504B-5CFD-488F-A5C1-FE7D3764B4B3}" type="sibTrans" cxnId="{29D45184-6ADA-444D-A2AF-773341081634}">
      <dgm:prSet/>
      <dgm:spPr/>
      <dgm:t>
        <a:bodyPr/>
        <a:lstStyle/>
        <a:p>
          <a:endParaRPr lang="fr-FR"/>
        </a:p>
      </dgm:t>
    </dgm:pt>
    <dgm:pt modelId="{974539BD-F504-4E48-8094-D03E04A76C4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251FA1"/>
        </a:solidFill>
        <a:ln>
          <a:solidFill>
            <a:srgbClr val="251FA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fr-FR" sz="2400" b="1" i="1" dirty="0" smtClean="0">
              <a:solidFill>
                <a:srgbClr val="FFFF00"/>
              </a:solidFill>
            </a:rPr>
            <a:t>PROGRAMMES FINANCES PAR LA SOLIDARITE OLYMPIQUE</a:t>
          </a:r>
          <a:endParaRPr lang="fr-FR" sz="2400" b="1" i="1" dirty="0">
            <a:solidFill>
              <a:srgbClr val="FFFF00"/>
            </a:solidFill>
          </a:endParaRPr>
        </a:p>
      </dgm:t>
    </dgm:pt>
    <dgm:pt modelId="{29E5F2BF-A789-453A-803F-5BF61B34C996}" type="sibTrans" cxnId="{B6735367-325C-4837-8ED0-A3D21EA71787}">
      <dgm:prSet/>
      <dgm:spPr/>
      <dgm:t>
        <a:bodyPr/>
        <a:lstStyle/>
        <a:p>
          <a:endParaRPr lang="fr-FR"/>
        </a:p>
      </dgm:t>
    </dgm:pt>
    <dgm:pt modelId="{B3337ECD-DAD4-4FCD-8207-23CEB749DDCE}" type="parTrans" cxnId="{B6735367-325C-4837-8ED0-A3D21EA71787}">
      <dgm:prSet/>
      <dgm:spPr/>
      <dgm:t>
        <a:bodyPr/>
        <a:lstStyle/>
        <a:p>
          <a:endParaRPr lang="fr-FR"/>
        </a:p>
      </dgm:t>
    </dgm:pt>
    <dgm:pt modelId="{FDC4C53F-6E08-4500-9AEC-7DE8455776BB}" type="pres">
      <dgm:prSet presAssocID="{AE845BA0-C5E2-4547-8A3A-87F6658D2E3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A782829-F394-4FC8-9414-53ADDF88118C}" type="pres">
      <dgm:prSet presAssocID="{7A738D8C-4406-4DD0-8902-8B8EE1850AAC}" presName="circle1" presStyleLbl="node1" presStyleIdx="0" presStyleCnt="2" custLinFactNeighborX="-1780" custLinFactNeighborY="0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  <dgm:pt modelId="{8C194A80-0EBE-42D5-9D3B-0090061C7C44}" type="pres">
      <dgm:prSet presAssocID="{7A738D8C-4406-4DD0-8902-8B8EE1850AAC}" presName="space" presStyleCnt="0"/>
      <dgm:spPr/>
    </dgm:pt>
    <dgm:pt modelId="{FAEB0177-8501-4DA8-82BD-1EA24B5D0B06}" type="pres">
      <dgm:prSet presAssocID="{7A738D8C-4406-4DD0-8902-8B8EE1850AAC}" presName="rect1" presStyleLbl="alignAcc1" presStyleIdx="0" presStyleCnt="2" custAng="0"/>
      <dgm:spPr/>
      <dgm:t>
        <a:bodyPr/>
        <a:lstStyle/>
        <a:p>
          <a:endParaRPr lang="fr-FR"/>
        </a:p>
      </dgm:t>
    </dgm:pt>
    <dgm:pt modelId="{8DB88DAB-3731-4AFB-B51D-4EBCDD3B7DC3}" type="pres">
      <dgm:prSet presAssocID="{974539BD-F504-4E48-8094-D03E04A76C47}" presName="vertSpace2" presStyleLbl="node1" presStyleIdx="0" presStyleCnt="2"/>
      <dgm:spPr/>
    </dgm:pt>
    <dgm:pt modelId="{630D744F-5987-4C29-A8A1-59962EBACB9D}" type="pres">
      <dgm:prSet presAssocID="{974539BD-F504-4E48-8094-D03E04A76C47}" presName="circle2" presStyleLbl="node1" presStyleIdx="1" presStyleCnt="2" custLinFactNeighborX="42195" custLinFactNeighborY="1823"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  <dgm:pt modelId="{439E13A8-6213-41CF-8F42-5257AE247C55}" type="pres">
      <dgm:prSet presAssocID="{974539BD-F504-4E48-8094-D03E04A76C47}" presName="rect2" presStyleLbl="alignAcc1" presStyleIdx="1" presStyleCnt="2" custScaleY="48805" custLinFactNeighborX="-98" custLinFactNeighborY="1848"/>
      <dgm:spPr/>
      <dgm:t>
        <a:bodyPr/>
        <a:lstStyle/>
        <a:p>
          <a:endParaRPr lang="fr-FR"/>
        </a:p>
      </dgm:t>
    </dgm:pt>
    <dgm:pt modelId="{9C32D226-8536-4728-89BE-AFF5ED3D5850}" type="pres">
      <dgm:prSet presAssocID="{7A738D8C-4406-4DD0-8902-8B8EE1850AAC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0FBE7A-B0F9-45CB-8040-6660B1B6FE19}" type="pres">
      <dgm:prSet presAssocID="{974539BD-F504-4E48-8094-D03E04A76C47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CC8451A-625A-43AA-8ECB-4C39A0B63BD5}" type="presOf" srcId="{974539BD-F504-4E48-8094-D03E04A76C47}" destId="{250FBE7A-B0F9-45CB-8040-6660B1B6FE19}" srcOrd="1" destOrd="0" presId="urn:microsoft.com/office/officeart/2005/8/layout/target3"/>
    <dgm:cxn modelId="{24C1EBC9-E40E-432E-BDC9-D57F855B0EBA}" type="presOf" srcId="{974539BD-F504-4E48-8094-D03E04A76C47}" destId="{439E13A8-6213-41CF-8F42-5257AE247C55}" srcOrd="0" destOrd="0" presId="urn:microsoft.com/office/officeart/2005/8/layout/target3"/>
    <dgm:cxn modelId="{DE0DD7F1-5A6C-429C-90E4-9F843B863115}" type="presOf" srcId="{AE845BA0-C5E2-4547-8A3A-87F6658D2E33}" destId="{FDC4C53F-6E08-4500-9AEC-7DE8455776BB}" srcOrd="0" destOrd="0" presId="urn:microsoft.com/office/officeart/2005/8/layout/target3"/>
    <dgm:cxn modelId="{3BB29263-B561-4F7D-A63A-2E27F1FD356D}" type="presOf" srcId="{7A738D8C-4406-4DD0-8902-8B8EE1850AAC}" destId="{FAEB0177-8501-4DA8-82BD-1EA24B5D0B06}" srcOrd="0" destOrd="0" presId="urn:microsoft.com/office/officeart/2005/8/layout/target3"/>
    <dgm:cxn modelId="{29D45184-6ADA-444D-A2AF-773341081634}" srcId="{AE845BA0-C5E2-4547-8A3A-87F6658D2E33}" destId="{7A738D8C-4406-4DD0-8902-8B8EE1850AAC}" srcOrd="0" destOrd="0" parTransId="{5F55698B-AE51-4566-B0F4-9016B9A7BC25}" sibTransId="{EDCA504B-5CFD-488F-A5C1-FE7D3764B4B3}"/>
    <dgm:cxn modelId="{A71E87FF-2CF1-4D7C-89CC-44ED83B8EA10}" type="presOf" srcId="{7A738D8C-4406-4DD0-8902-8B8EE1850AAC}" destId="{9C32D226-8536-4728-89BE-AFF5ED3D5850}" srcOrd="1" destOrd="0" presId="urn:microsoft.com/office/officeart/2005/8/layout/target3"/>
    <dgm:cxn modelId="{B6735367-325C-4837-8ED0-A3D21EA71787}" srcId="{AE845BA0-C5E2-4547-8A3A-87F6658D2E33}" destId="{974539BD-F504-4E48-8094-D03E04A76C47}" srcOrd="1" destOrd="0" parTransId="{B3337ECD-DAD4-4FCD-8207-23CEB749DDCE}" sibTransId="{29E5F2BF-A789-453A-803F-5BF61B34C996}"/>
    <dgm:cxn modelId="{B7B0D73E-612E-4053-B06B-0C73321B0A1A}" type="presParOf" srcId="{FDC4C53F-6E08-4500-9AEC-7DE8455776BB}" destId="{6A782829-F394-4FC8-9414-53ADDF88118C}" srcOrd="0" destOrd="0" presId="urn:microsoft.com/office/officeart/2005/8/layout/target3"/>
    <dgm:cxn modelId="{68B4492B-5141-43F2-A6D7-E235BB9568FA}" type="presParOf" srcId="{FDC4C53F-6E08-4500-9AEC-7DE8455776BB}" destId="{8C194A80-0EBE-42D5-9D3B-0090061C7C44}" srcOrd="1" destOrd="0" presId="urn:microsoft.com/office/officeart/2005/8/layout/target3"/>
    <dgm:cxn modelId="{37EE20A9-203B-4F13-A72E-78621F863EAA}" type="presParOf" srcId="{FDC4C53F-6E08-4500-9AEC-7DE8455776BB}" destId="{FAEB0177-8501-4DA8-82BD-1EA24B5D0B06}" srcOrd="2" destOrd="0" presId="urn:microsoft.com/office/officeart/2005/8/layout/target3"/>
    <dgm:cxn modelId="{1A3ADA0D-0B68-449C-A779-6DD062822B5F}" type="presParOf" srcId="{FDC4C53F-6E08-4500-9AEC-7DE8455776BB}" destId="{8DB88DAB-3731-4AFB-B51D-4EBCDD3B7DC3}" srcOrd="3" destOrd="0" presId="urn:microsoft.com/office/officeart/2005/8/layout/target3"/>
    <dgm:cxn modelId="{39EFBC5B-4490-4BF0-BA84-748B70103845}" type="presParOf" srcId="{FDC4C53F-6E08-4500-9AEC-7DE8455776BB}" destId="{630D744F-5987-4C29-A8A1-59962EBACB9D}" srcOrd="4" destOrd="0" presId="urn:microsoft.com/office/officeart/2005/8/layout/target3"/>
    <dgm:cxn modelId="{E5982CE4-6FC1-4118-9369-50CF3DFA98A1}" type="presParOf" srcId="{FDC4C53F-6E08-4500-9AEC-7DE8455776BB}" destId="{439E13A8-6213-41CF-8F42-5257AE247C55}" srcOrd="5" destOrd="0" presId="urn:microsoft.com/office/officeart/2005/8/layout/target3"/>
    <dgm:cxn modelId="{213EAA02-30D1-4398-908C-0B288F7C3AF8}" type="presParOf" srcId="{FDC4C53F-6E08-4500-9AEC-7DE8455776BB}" destId="{9C32D226-8536-4728-89BE-AFF5ED3D5850}" srcOrd="6" destOrd="0" presId="urn:microsoft.com/office/officeart/2005/8/layout/target3"/>
    <dgm:cxn modelId="{751B3E0E-8D02-4EF4-931B-C795B52C6A15}" type="presParOf" srcId="{FDC4C53F-6E08-4500-9AEC-7DE8455776BB}" destId="{250FBE7A-B0F9-45CB-8040-6660B1B6FE19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3A0286-ED44-4D2B-88BC-4C101522730F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290DD11F-0EF7-4750-8541-57276CFBDE30}">
      <dgm:prSet phldrT="[Texte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0800000" scaled="1"/>
          <a:tileRect/>
        </a:gradFill>
        <a:ln w="12700">
          <a:solidFill>
            <a:srgbClr val="251FA1"/>
          </a:solidFill>
        </a:ln>
      </dgm:spPr>
      <dgm:t>
        <a:bodyPr/>
        <a:lstStyle/>
        <a:p>
          <a:r>
            <a:rPr lang="fr-FR" b="1" i="1" dirty="0" smtClean="0">
              <a:solidFill>
                <a:srgbClr val="251FA1"/>
              </a:solidFill>
            </a:rPr>
            <a:t>Stages Techniques pour Entraîneurs</a:t>
          </a:r>
          <a:endParaRPr lang="fr-FR" b="1" i="1" dirty="0">
            <a:solidFill>
              <a:srgbClr val="251FA1"/>
            </a:solidFill>
          </a:endParaRPr>
        </a:p>
      </dgm:t>
    </dgm:pt>
    <dgm:pt modelId="{65EB207E-EFCA-4E38-B5B1-89AB3F54EF91}" type="parTrans" cxnId="{81698321-24CC-4A2A-9463-1944DF9CAD74}">
      <dgm:prSet/>
      <dgm:spPr/>
      <dgm:t>
        <a:bodyPr/>
        <a:lstStyle/>
        <a:p>
          <a:endParaRPr lang="fr-FR"/>
        </a:p>
      </dgm:t>
    </dgm:pt>
    <dgm:pt modelId="{DCBE2F28-2F0E-4E16-AE34-149C790E36F3}" type="sibTrans" cxnId="{81698321-24CC-4A2A-9463-1944DF9CAD74}">
      <dgm:prSet/>
      <dgm:spPr/>
      <dgm:t>
        <a:bodyPr/>
        <a:lstStyle/>
        <a:p>
          <a:endParaRPr lang="fr-FR"/>
        </a:p>
      </dgm:t>
    </dgm:pt>
    <dgm:pt modelId="{A729AF6F-5ED6-496C-9E6B-0CCC2AFAE1B9}">
      <dgm:prSet phldrT="[Texte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251FA1"/>
          </a:solidFill>
        </a:ln>
      </dgm:spPr>
      <dgm:t>
        <a:bodyPr/>
        <a:lstStyle/>
        <a:p>
          <a:r>
            <a:rPr lang="fr-FR" b="1" i="1" dirty="0" smtClean="0">
              <a:solidFill>
                <a:srgbClr val="251FA1"/>
              </a:solidFill>
            </a:rPr>
            <a:t>Bourses Olympiques pour Entraîneurs</a:t>
          </a:r>
          <a:endParaRPr lang="fr-FR" b="1" i="1" dirty="0">
            <a:solidFill>
              <a:srgbClr val="251FA1"/>
            </a:solidFill>
          </a:endParaRPr>
        </a:p>
      </dgm:t>
    </dgm:pt>
    <dgm:pt modelId="{E41D9CB4-59C7-46F0-8E96-F7F51AD07C33}" type="parTrans" cxnId="{DE2526E0-A462-4F4F-AED9-97E8D0FF3D2E}">
      <dgm:prSet/>
      <dgm:spPr/>
      <dgm:t>
        <a:bodyPr/>
        <a:lstStyle/>
        <a:p>
          <a:endParaRPr lang="fr-FR"/>
        </a:p>
      </dgm:t>
    </dgm:pt>
    <dgm:pt modelId="{95EAE0BF-F214-4235-A3CE-AC511F717C34}" type="sibTrans" cxnId="{DE2526E0-A462-4F4F-AED9-97E8D0FF3D2E}">
      <dgm:prSet/>
      <dgm:spPr/>
      <dgm:t>
        <a:bodyPr/>
        <a:lstStyle/>
        <a:p>
          <a:endParaRPr lang="fr-FR"/>
        </a:p>
      </dgm:t>
    </dgm:pt>
    <dgm:pt modelId="{F9FC68BB-0B08-4B69-8153-809D1BF96DA4}">
      <dgm:prSet phldrT="[Texte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251FA1"/>
          </a:solidFill>
        </a:ln>
      </dgm:spPr>
      <dgm:t>
        <a:bodyPr/>
        <a:lstStyle/>
        <a:p>
          <a:r>
            <a:rPr lang="fr-FR" b="1" i="1" dirty="0" smtClean="0">
              <a:solidFill>
                <a:srgbClr val="251FA1"/>
              </a:solidFill>
            </a:rPr>
            <a:t>Développement de la Structure Sportive Nationale</a:t>
          </a:r>
          <a:endParaRPr lang="fr-FR" b="1" i="1" dirty="0">
            <a:solidFill>
              <a:srgbClr val="251FA1"/>
            </a:solidFill>
          </a:endParaRPr>
        </a:p>
      </dgm:t>
    </dgm:pt>
    <dgm:pt modelId="{388F44D9-A318-4CAB-862B-33311F9319CB}" type="parTrans" cxnId="{7B5B9E9C-0BA6-4A82-8A98-5CBD733C1B78}">
      <dgm:prSet/>
      <dgm:spPr/>
      <dgm:t>
        <a:bodyPr/>
        <a:lstStyle/>
        <a:p>
          <a:endParaRPr lang="fr-FR"/>
        </a:p>
      </dgm:t>
    </dgm:pt>
    <dgm:pt modelId="{2211ECE0-B55A-49BC-9AB5-B1E1C3AE77F9}" type="sibTrans" cxnId="{7B5B9E9C-0BA6-4A82-8A98-5CBD733C1B78}">
      <dgm:prSet/>
      <dgm:spPr/>
      <dgm:t>
        <a:bodyPr/>
        <a:lstStyle/>
        <a:p>
          <a:endParaRPr lang="fr-FR"/>
        </a:p>
      </dgm:t>
    </dgm:pt>
    <dgm:pt modelId="{B745A490-38E2-4A49-99FB-D32132395AF5}" type="pres">
      <dgm:prSet presAssocID="{E43A0286-ED44-4D2B-88BC-4C101522730F}" presName="compositeShape" presStyleCnt="0">
        <dgm:presLayoutVars>
          <dgm:dir/>
          <dgm:resizeHandles/>
        </dgm:presLayoutVars>
      </dgm:prSet>
      <dgm:spPr/>
    </dgm:pt>
    <dgm:pt modelId="{A1548809-DAF0-474B-9997-AE7D64D3CECA}" type="pres">
      <dgm:prSet presAssocID="{E43A0286-ED44-4D2B-88BC-4C101522730F}" presName="pyramid" presStyleLbl="node1" presStyleIdx="0" presStyleCnt="1" custLinFactNeighborX="-18556"/>
      <dgm:spPr>
        <a:solidFill>
          <a:srgbClr val="251FA1"/>
        </a:solidFill>
      </dgm:spPr>
    </dgm:pt>
    <dgm:pt modelId="{145A3908-9E69-44C2-93BD-E33008F55227}" type="pres">
      <dgm:prSet presAssocID="{E43A0286-ED44-4D2B-88BC-4C101522730F}" presName="theList" presStyleCnt="0"/>
      <dgm:spPr/>
    </dgm:pt>
    <dgm:pt modelId="{DFBAB3B8-6C30-405B-BFAE-944840FFA216}" type="pres">
      <dgm:prSet presAssocID="{290DD11F-0EF7-4750-8541-57276CFBDE30}" presName="aNode" presStyleLbl="fgAcc1" presStyleIdx="0" presStyleCnt="3" custLinFactY="-29971" custLinFactNeighborX="-29632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C72D46-60C9-42A3-9286-25F8D906AAFC}" type="pres">
      <dgm:prSet presAssocID="{290DD11F-0EF7-4750-8541-57276CFBDE30}" presName="aSpace" presStyleCnt="0"/>
      <dgm:spPr/>
    </dgm:pt>
    <dgm:pt modelId="{3C58961F-732D-4CC6-86F4-0FF5B282DE0A}" type="pres">
      <dgm:prSet presAssocID="{A729AF6F-5ED6-496C-9E6B-0CCC2AFAE1B9}" presName="aNode" presStyleLbl="fgAcc1" presStyleIdx="1" presStyleCnt="3" custLinFactNeighborX="-1463" custLinFactNeighborY="-21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C9AA67-1B9A-4EFC-A73C-57FC7F8DDBA3}" type="pres">
      <dgm:prSet presAssocID="{A729AF6F-5ED6-496C-9E6B-0CCC2AFAE1B9}" presName="aSpace" presStyleCnt="0"/>
      <dgm:spPr/>
    </dgm:pt>
    <dgm:pt modelId="{315E4DC6-7562-4DD4-9E0E-86BFE4A6BEA7}" type="pres">
      <dgm:prSet presAssocID="{F9FC68BB-0B08-4B69-8153-809D1BF96DA4}" presName="aNode" presStyleLbl="fgAcc1" presStyleIdx="2" presStyleCnt="3" custLinFactY="35373" custLinFactNeighborX="26942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A27A01-F0D0-4116-9E3B-0BD2002E0816}" type="pres">
      <dgm:prSet presAssocID="{F9FC68BB-0B08-4B69-8153-809D1BF96DA4}" presName="aSpace" presStyleCnt="0"/>
      <dgm:spPr/>
    </dgm:pt>
  </dgm:ptLst>
  <dgm:cxnLst>
    <dgm:cxn modelId="{9A09E541-FCB6-4D56-A3D2-4E77086A45BF}" type="presOf" srcId="{290DD11F-0EF7-4750-8541-57276CFBDE30}" destId="{DFBAB3B8-6C30-405B-BFAE-944840FFA216}" srcOrd="0" destOrd="0" presId="urn:microsoft.com/office/officeart/2005/8/layout/pyramid2"/>
    <dgm:cxn modelId="{81698321-24CC-4A2A-9463-1944DF9CAD74}" srcId="{E43A0286-ED44-4D2B-88BC-4C101522730F}" destId="{290DD11F-0EF7-4750-8541-57276CFBDE30}" srcOrd="0" destOrd="0" parTransId="{65EB207E-EFCA-4E38-B5B1-89AB3F54EF91}" sibTransId="{DCBE2F28-2F0E-4E16-AE34-149C790E36F3}"/>
    <dgm:cxn modelId="{7B5B9E9C-0BA6-4A82-8A98-5CBD733C1B78}" srcId="{E43A0286-ED44-4D2B-88BC-4C101522730F}" destId="{F9FC68BB-0B08-4B69-8153-809D1BF96DA4}" srcOrd="2" destOrd="0" parTransId="{388F44D9-A318-4CAB-862B-33311F9319CB}" sibTransId="{2211ECE0-B55A-49BC-9AB5-B1E1C3AE77F9}"/>
    <dgm:cxn modelId="{1F1AEEF9-4186-4719-9A82-79E1B0A49677}" type="presOf" srcId="{A729AF6F-5ED6-496C-9E6B-0CCC2AFAE1B9}" destId="{3C58961F-732D-4CC6-86F4-0FF5B282DE0A}" srcOrd="0" destOrd="0" presId="urn:microsoft.com/office/officeart/2005/8/layout/pyramid2"/>
    <dgm:cxn modelId="{25AD8A64-A828-4E06-9324-DDF11482C962}" type="presOf" srcId="{E43A0286-ED44-4D2B-88BC-4C101522730F}" destId="{B745A490-38E2-4A49-99FB-D32132395AF5}" srcOrd="0" destOrd="0" presId="urn:microsoft.com/office/officeart/2005/8/layout/pyramid2"/>
    <dgm:cxn modelId="{53FE9497-BB51-4EEB-BD42-2041C46ABCED}" type="presOf" srcId="{F9FC68BB-0B08-4B69-8153-809D1BF96DA4}" destId="{315E4DC6-7562-4DD4-9E0E-86BFE4A6BEA7}" srcOrd="0" destOrd="0" presId="urn:microsoft.com/office/officeart/2005/8/layout/pyramid2"/>
    <dgm:cxn modelId="{DE2526E0-A462-4F4F-AED9-97E8D0FF3D2E}" srcId="{E43A0286-ED44-4D2B-88BC-4C101522730F}" destId="{A729AF6F-5ED6-496C-9E6B-0CCC2AFAE1B9}" srcOrd="1" destOrd="0" parTransId="{E41D9CB4-59C7-46F0-8E96-F7F51AD07C33}" sibTransId="{95EAE0BF-F214-4235-A3CE-AC511F717C34}"/>
    <dgm:cxn modelId="{2DBF4BAE-39FB-4F3D-B48C-26F5413491DD}" type="presParOf" srcId="{B745A490-38E2-4A49-99FB-D32132395AF5}" destId="{A1548809-DAF0-474B-9997-AE7D64D3CECA}" srcOrd="0" destOrd="0" presId="urn:microsoft.com/office/officeart/2005/8/layout/pyramid2"/>
    <dgm:cxn modelId="{0F99FDF9-7520-4B7A-B0A3-98082D9AF421}" type="presParOf" srcId="{B745A490-38E2-4A49-99FB-D32132395AF5}" destId="{145A3908-9E69-44C2-93BD-E33008F55227}" srcOrd="1" destOrd="0" presId="urn:microsoft.com/office/officeart/2005/8/layout/pyramid2"/>
    <dgm:cxn modelId="{5A9EE2F6-8B46-424A-A44F-9622D9FBDB56}" type="presParOf" srcId="{145A3908-9E69-44C2-93BD-E33008F55227}" destId="{DFBAB3B8-6C30-405B-BFAE-944840FFA216}" srcOrd="0" destOrd="0" presId="urn:microsoft.com/office/officeart/2005/8/layout/pyramid2"/>
    <dgm:cxn modelId="{1629EC21-E96A-4250-AC97-6567E840C76F}" type="presParOf" srcId="{145A3908-9E69-44C2-93BD-E33008F55227}" destId="{33C72D46-60C9-42A3-9286-25F8D906AAFC}" srcOrd="1" destOrd="0" presId="urn:microsoft.com/office/officeart/2005/8/layout/pyramid2"/>
    <dgm:cxn modelId="{C184D5E1-82A0-4F94-94A6-529AE1DCF001}" type="presParOf" srcId="{145A3908-9E69-44C2-93BD-E33008F55227}" destId="{3C58961F-732D-4CC6-86F4-0FF5B282DE0A}" srcOrd="2" destOrd="0" presId="urn:microsoft.com/office/officeart/2005/8/layout/pyramid2"/>
    <dgm:cxn modelId="{E765E0C8-3804-474D-A6CE-8A28EF484B6D}" type="presParOf" srcId="{145A3908-9E69-44C2-93BD-E33008F55227}" destId="{C2C9AA67-1B9A-4EFC-A73C-57FC7F8DDBA3}" srcOrd="3" destOrd="0" presId="urn:microsoft.com/office/officeart/2005/8/layout/pyramid2"/>
    <dgm:cxn modelId="{A752C5BE-D9F4-41A6-AC5C-7229C65CB7C8}" type="presParOf" srcId="{145A3908-9E69-44C2-93BD-E33008F55227}" destId="{315E4DC6-7562-4DD4-9E0E-86BFE4A6BEA7}" srcOrd="4" destOrd="0" presId="urn:microsoft.com/office/officeart/2005/8/layout/pyramid2"/>
    <dgm:cxn modelId="{538B1FDA-3263-401D-A50C-9E5860C625E5}" type="presParOf" srcId="{145A3908-9E69-44C2-93BD-E33008F55227}" destId="{4AA27A01-F0D0-4116-9E3B-0BD2002E081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F10F44-2960-48E2-987A-6331998E567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B067D67-58BE-4C83-A965-DD7D7C770735}">
      <dgm:prSet phldrT="[Texte]"/>
      <dgm:spPr/>
      <dgm:t>
        <a:bodyPr/>
        <a:lstStyle/>
        <a:p>
          <a:endParaRPr lang="fr-FR" dirty="0"/>
        </a:p>
      </dgm:t>
    </dgm:pt>
    <dgm:pt modelId="{43D4E24A-1C97-4DB3-A2CA-8C4E40EDF9BE}" type="parTrans" cxnId="{2FCEA761-B063-4C52-ABE4-7C46C64799F6}">
      <dgm:prSet/>
      <dgm:spPr/>
      <dgm:t>
        <a:bodyPr/>
        <a:lstStyle/>
        <a:p>
          <a:endParaRPr lang="fr-FR"/>
        </a:p>
      </dgm:t>
    </dgm:pt>
    <dgm:pt modelId="{2940A65F-C168-4BE1-8F9F-F638874B2F2E}" type="sibTrans" cxnId="{2FCEA761-B063-4C52-ABE4-7C46C64799F6}">
      <dgm:prSet/>
      <dgm:spPr/>
      <dgm:t>
        <a:bodyPr/>
        <a:lstStyle/>
        <a:p>
          <a:endParaRPr lang="fr-FR"/>
        </a:p>
      </dgm:t>
    </dgm:pt>
    <dgm:pt modelId="{40A7B527-64AC-42FB-80C3-891AC494B2EE}">
      <dgm:prSet phldrT="[Texte]"/>
      <dgm:spPr/>
      <dgm:t>
        <a:bodyPr/>
        <a:lstStyle/>
        <a:p>
          <a:endParaRPr lang="fr-FR" dirty="0"/>
        </a:p>
      </dgm:t>
    </dgm:pt>
    <dgm:pt modelId="{74A6CE85-AB47-43FA-A004-E80E9AC3D00B}" type="parTrans" cxnId="{D2964B14-1215-415E-AE66-638F7E4E8BAB}">
      <dgm:prSet/>
      <dgm:spPr/>
      <dgm:t>
        <a:bodyPr/>
        <a:lstStyle/>
        <a:p>
          <a:endParaRPr lang="fr-FR"/>
        </a:p>
      </dgm:t>
    </dgm:pt>
    <dgm:pt modelId="{792BB0FE-6EFF-44A5-9203-FC8471166E36}" type="sibTrans" cxnId="{D2964B14-1215-415E-AE66-638F7E4E8BAB}">
      <dgm:prSet/>
      <dgm:spPr/>
      <dgm:t>
        <a:bodyPr/>
        <a:lstStyle/>
        <a:p>
          <a:endParaRPr lang="fr-FR"/>
        </a:p>
      </dgm:t>
    </dgm:pt>
    <dgm:pt modelId="{4AADF95B-F164-4BDB-AF3A-7F8701368B23}">
      <dgm:prSet phldrT="[Texte]"/>
      <dgm:spPr/>
      <dgm:t>
        <a:bodyPr/>
        <a:lstStyle/>
        <a:p>
          <a:endParaRPr lang="fr-FR" dirty="0"/>
        </a:p>
      </dgm:t>
    </dgm:pt>
    <dgm:pt modelId="{7E472047-ABEE-41B9-8E10-314301B0FC9C}" type="parTrans" cxnId="{334E3E71-A9D9-4A88-B065-BAC20FF63C1F}">
      <dgm:prSet/>
      <dgm:spPr/>
      <dgm:t>
        <a:bodyPr/>
        <a:lstStyle/>
        <a:p>
          <a:endParaRPr lang="fr-FR"/>
        </a:p>
      </dgm:t>
    </dgm:pt>
    <dgm:pt modelId="{23DF8137-F05A-4CB8-841B-606DDC41C916}" type="sibTrans" cxnId="{334E3E71-A9D9-4A88-B065-BAC20FF63C1F}">
      <dgm:prSet/>
      <dgm:spPr/>
      <dgm:t>
        <a:bodyPr/>
        <a:lstStyle/>
        <a:p>
          <a:endParaRPr lang="fr-FR"/>
        </a:p>
      </dgm:t>
    </dgm:pt>
    <dgm:pt modelId="{4DABC920-097D-4A2A-BB69-397BE1B96C39}">
      <dgm:prSet phldrT="[Texte]" custT="1"/>
      <dgm:spPr/>
      <dgm:t>
        <a:bodyPr vert="horz" lIns="0" tIns="0" rIns="72000" bIns="0" anchor="b" anchorCtr="1">
          <a:scene3d>
            <a:camera prst="orthographicFront">
              <a:rot lat="0" lon="9600000" rev="21594000"/>
            </a:camera>
            <a:lightRig rig="threePt" dir="t"/>
          </a:scene3d>
        </a:bodyPr>
        <a:lstStyle/>
        <a:p>
          <a:r>
            <a:rPr lang="fr-FR" sz="2400" dirty="0" smtClean="0"/>
            <a:t>Main Objectives</a:t>
          </a:r>
        </a:p>
        <a:p>
          <a:endParaRPr lang="fr-FR" sz="2400" dirty="0" smtClean="0"/>
        </a:p>
        <a:p>
          <a:endParaRPr lang="fr-FR" sz="2400" dirty="0" smtClean="0"/>
        </a:p>
        <a:p>
          <a:endParaRPr lang="fr-FR" sz="2400" dirty="0" smtClean="0"/>
        </a:p>
        <a:p>
          <a:endParaRPr lang="fr-FR" sz="2400" dirty="0" smtClean="0"/>
        </a:p>
        <a:p>
          <a:endParaRPr lang="fr-FR" sz="2400" dirty="0" smtClean="0"/>
        </a:p>
        <a:p>
          <a:endParaRPr lang="fr-FR" sz="2400" dirty="0" smtClean="0"/>
        </a:p>
        <a:p>
          <a:endParaRPr lang="fr-FR" sz="2400" dirty="0" smtClean="0"/>
        </a:p>
        <a:p>
          <a:endParaRPr lang="fr-FR" sz="2400" dirty="0" smtClean="0"/>
        </a:p>
        <a:p>
          <a:endParaRPr lang="fr-FR" sz="2400" dirty="0" smtClean="0"/>
        </a:p>
        <a:p>
          <a:endParaRPr lang="fr-FR" sz="2400" dirty="0" smtClean="0"/>
        </a:p>
        <a:p>
          <a:endParaRPr lang="fr-FR" sz="2400" dirty="0" smtClean="0"/>
        </a:p>
      </dgm:t>
    </dgm:pt>
    <dgm:pt modelId="{27A1BAA1-BFD5-422F-8416-954F0AA20395}" type="sibTrans" cxnId="{C9E25FEF-B714-425D-B5F8-D37F24003928}">
      <dgm:prSet/>
      <dgm:spPr/>
      <dgm:t>
        <a:bodyPr/>
        <a:lstStyle/>
        <a:p>
          <a:endParaRPr lang="fr-FR"/>
        </a:p>
      </dgm:t>
    </dgm:pt>
    <dgm:pt modelId="{20D68D39-986F-416F-98A8-B4DAE3DBD836}" type="parTrans" cxnId="{C9E25FEF-B714-425D-B5F8-D37F24003928}">
      <dgm:prSet/>
      <dgm:spPr/>
      <dgm:t>
        <a:bodyPr/>
        <a:lstStyle/>
        <a:p>
          <a:endParaRPr lang="fr-FR"/>
        </a:p>
      </dgm:t>
    </dgm:pt>
    <dgm:pt modelId="{6284D6A9-C769-4D9E-AAE6-7BC2F584649B}" type="pres">
      <dgm:prSet presAssocID="{60F10F44-2960-48E2-987A-6331998E567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BE397D2-41DF-49DD-B1E4-4FFBB2685AB1}" type="pres">
      <dgm:prSet presAssocID="{60F10F44-2960-48E2-987A-6331998E567B}" presName="comp1" presStyleCnt="0"/>
      <dgm:spPr/>
    </dgm:pt>
    <dgm:pt modelId="{8E53F6A4-3D77-4B1A-B877-B03957373CE8}" type="pres">
      <dgm:prSet presAssocID="{60F10F44-2960-48E2-987A-6331998E567B}" presName="circle1" presStyleLbl="node1" presStyleIdx="0" presStyleCnt="4" custScaleX="158991" custLinFactNeighborY="-789"/>
      <dgm:spPr/>
      <dgm:t>
        <a:bodyPr/>
        <a:lstStyle/>
        <a:p>
          <a:endParaRPr lang="fr-FR"/>
        </a:p>
      </dgm:t>
    </dgm:pt>
    <dgm:pt modelId="{09F8A3C2-7752-4529-8258-71A3A887E236}" type="pres">
      <dgm:prSet presAssocID="{60F10F44-2960-48E2-987A-6331998E567B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BA9B08-AADA-4933-99F7-49E2DB5ED3F7}" type="pres">
      <dgm:prSet presAssocID="{60F10F44-2960-48E2-987A-6331998E567B}" presName="comp2" presStyleCnt="0"/>
      <dgm:spPr/>
    </dgm:pt>
    <dgm:pt modelId="{EE7D697E-22A1-4FF0-B80C-15DCE151FAA3}" type="pres">
      <dgm:prSet presAssocID="{60F10F44-2960-48E2-987A-6331998E567B}" presName="circle2" presStyleLbl="node1" presStyleIdx="1" presStyleCnt="4" custScaleX="159701" custLinFactNeighborX="0" custLinFactNeighborY="-2918"/>
      <dgm:spPr/>
      <dgm:t>
        <a:bodyPr/>
        <a:lstStyle/>
        <a:p>
          <a:endParaRPr lang="fr-FR"/>
        </a:p>
      </dgm:t>
    </dgm:pt>
    <dgm:pt modelId="{88D0CE30-5269-4B82-A942-031D26E8C2F7}" type="pres">
      <dgm:prSet presAssocID="{60F10F44-2960-48E2-987A-6331998E567B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EFCCC1-C21B-4D6F-B11B-DB259D18BB67}" type="pres">
      <dgm:prSet presAssocID="{60F10F44-2960-48E2-987A-6331998E567B}" presName="comp3" presStyleCnt="0"/>
      <dgm:spPr/>
    </dgm:pt>
    <dgm:pt modelId="{1BEA8F0F-F792-45DB-84B5-322775B17AEB}" type="pres">
      <dgm:prSet presAssocID="{60F10F44-2960-48E2-987A-6331998E567B}" presName="circle3" presStyleLbl="node1" presStyleIdx="2" presStyleCnt="4" custScaleX="160884"/>
      <dgm:spPr/>
      <dgm:t>
        <a:bodyPr/>
        <a:lstStyle/>
        <a:p>
          <a:endParaRPr lang="fr-FR"/>
        </a:p>
      </dgm:t>
    </dgm:pt>
    <dgm:pt modelId="{57E9A684-1B0B-46E8-BF61-892DC878FA93}" type="pres">
      <dgm:prSet presAssocID="{60F10F44-2960-48E2-987A-6331998E567B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8E14E2-CAA2-466A-A58A-274B712DB6A6}" type="pres">
      <dgm:prSet presAssocID="{60F10F44-2960-48E2-987A-6331998E567B}" presName="comp4" presStyleCnt="0"/>
      <dgm:spPr/>
    </dgm:pt>
    <dgm:pt modelId="{D8602049-7916-4031-9A86-9EAD0C3C336D}" type="pres">
      <dgm:prSet presAssocID="{60F10F44-2960-48E2-987A-6331998E567B}" presName="circle4" presStyleLbl="node1" presStyleIdx="3" presStyleCnt="4" custScaleX="227130" custLinFactNeighborX="0" custLinFactNeighborY="631"/>
      <dgm:spPr/>
      <dgm:t>
        <a:bodyPr/>
        <a:lstStyle/>
        <a:p>
          <a:endParaRPr lang="fr-FR"/>
        </a:p>
      </dgm:t>
    </dgm:pt>
    <dgm:pt modelId="{86BC0FDE-4A11-4EC4-847A-F76DCC81BDCA}" type="pres">
      <dgm:prSet presAssocID="{60F10F44-2960-48E2-987A-6331998E567B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34E3E71-A9D9-4A88-B065-BAC20FF63C1F}" srcId="{60F10F44-2960-48E2-987A-6331998E567B}" destId="{4AADF95B-F164-4BDB-AF3A-7F8701368B23}" srcOrd="3" destOrd="0" parTransId="{7E472047-ABEE-41B9-8E10-314301B0FC9C}" sibTransId="{23DF8137-F05A-4CB8-841B-606DDC41C916}"/>
    <dgm:cxn modelId="{D29495EE-674E-466C-97F6-B7972D347698}" type="presOf" srcId="{8B067D67-58BE-4C83-A965-DD7D7C770735}" destId="{88D0CE30-5269-4B82-A942-031D26E8C2F7}" srcOrd="1" destOrd="0" presId="urn:microsoft.com/office/officeart/2005/8/layout/venn2"/>
    <dgm:cxn modelId="{71073409-2A65-486B-8D53-EC422ED3D90A}" type="presOf" srcId="{4AADF95B-F164-4BDB-AF3A-7F8701368B23}" destId="{86BC0FDE-4A11-4EC4-847A-F76DCC81BDCA}" srcOrd="1" destOrd="0" presId="urn:microsoft.com/office/officeart/2005/8/layout/venn2"/>
    <dgm:cxn modelId="{859822DD-62EF-412C-8852-176114645DBA}" type="presOf" srcId="{40A7B527-64AC-42FB-80C3-891AC494B2EE}" destId="{1BEA8F0F-F792-45DB-84B5-322775B17AEB}" srcOrd="0" destOrd="0" presId="urn:microsoft.com/office/officeart/2005/8/layout/venn2"/>
    <dgm:cxn modelId="{9E350BED-24F2-4455-ACCE-C8F2D82A43F0}" type="presOf" srcId="{4DABC920-097D-4A2A-BB69-397BE1B96C39}" destId="{8E53F6A4-3D77-4B1A-B877-B03957373CE8}" srcOrd="0" destOrd="0" presId="urn:microsoft.com/office/officeart/2005/8/layout/venn2"/>
    <dgm:cxn modelId="{61DE919A-863B-43F3-9D5B-BF274E19A69F}" type="presOf" srcId="{8B067D67-58BE-4C83-A965-DD7D7C770735}" destId="{EE7D697E-22A1-4FF0-B80C-15DCE151FAA3}" srcOrd="0" destOrd="0" presId="urn:microsoft.com/office/officeart/2005/8/layout/venn2"/>
    <dgm:cxn modelId="{D2964B14-1215-415E-AE66-638F7E4E8BAB}" srcId="{60F10F44-2960-48E2-987A-6331998E567B}" destId="{40A7B527-64AC-42FB-80C3-891AC494B2EE}" srcOrd="2" destOrd="0" parTransId="{74A6CE85-AB47-43FA-A004-E80E9AC3D00B}" sibTransId="{792BB0FE-6EFF-44A5-9203-FC8471166E36}"/>
    <dgm:cxn modelId="{C9E25FEF-B714-425D-B5F8-D37F24003928}" srcId="{60F10F44-2960-48E2-987A-6331998E567B}" destId="{4DABC920-097D-4A2A-BB69-397BE1B96C39}" srcOrd="0" destOrd="0" parTransId="{20D68D39-986F-416F-98A8-B4DAE3DBD836}" sibTransId="{27A1BAA1-BFD5-422F-8416-954F0AA20395}"/>
    <dgm:cxn modelId="{FB4362E0-8CC5-4446-B67A-C84DCE92079B}" type="presOf" srcId="{40A7B527-64AC-42FB-80C3-891AC494B2EE}" destId="{57E9A684-1B0B-46E8-BF61-892DC878FA93}" srcOrd="1" destOrd="0" presId="urn:microsoft.com/office/officeart/2005/8/layout/venn2"/>
    <dgm:cxn modelId="{DE78B187-9B61-4BE7-9C0A-1FA9F3DBA000}" type="presOf" srcId="{60F10F44-2960-48E2-987A-6331998E567B}" destId="{6284D6A9-C769-4D9E-AAE6-7BC2F584649B}" srcOrd="0" destOrd="0" presId="urn:microsoft.com/office/officeart/2005/8/layout/venn2"/>
    <dgm:cxn modelId="{45D9EB36-AA98-4E49-B761-87B38D3BE3F8}" type="presOf" srcId="{4DABC920-097D-4A2A-BB69-397BE1B96C39}" destId="{09F8A3C2-7752-4529-8258-71A3A887E236}" srcOrd="1" destOrd="0" presId="urn:microsoft.com/office/officeart/2005/8/layout/venn2"/>
    <dgm:cxn modelId="{2FCEA761-B063-4C52-ABE4-7C46C64799F6}" srcId="{60F10F44-2960-48E2-987A-6331998E567B}" destId="{8B067D67-58BE-4C83-A965-DD7D7C770735}" srcOrd="1" destOrd="0" parTransId="{43D4E24A-1C97-4DB3-A2CA-8C4E40EDF9BE}" sibTransId="{2940A65F-C168-4BE1-8F9F-F638874B2F2E}"/>
    <dgm:cxn modelId="{43F3CB92-A3EA-431C-9E6A-9906E1C236D7}" type="presOf" srcId="{4AADF95B-F164-4BDB-AF3A-7F8701368B23}" destId="{D8602049-7916-4031-9A86-9EAD0C3C336D}" srcOrd="0" destOrd="0" presId="urn:microsoft.com/office/officeart/2005/8/layout/venn2"/>
    <dgm:cxn modelId="{BA7D6988-C5DB-4927-9F53-117908C48052}" type="presParOf" srcId="{6284D6A9-C769-4D9E-AAE6-7BC2F584649B}" destId="{FBE397D2-41DF-49DD-B1E4-4FFBB2685AB1}" srcOrd="0" destOrd="0" presId="urn:microsoft.com/office/officeart/2005/8/layout/venn2"/>
    <dgm:cxn modelId="{4F6542BF-583E-4776-9298-B9D81CF5BF46}" type="presParOf" srcId="{FBE397D2-41DF-49DD-B1E4-4FFBB2685AB1}" destId="{8E53F6A4-3D77-4B1A-B877-B03957373CE8}" srcOrd="0" destOrd="0" presId="urn:microsoft.com/office/officeart/2005/8/layout/venn2"/>
    <dgm:cxn modelId="{DFE62D11-23B4-410B-A3FA-ED185A1CBDBF}" type="presParOf" srcId="{FBE397D2-41DF-49DD-B1E4-4FFBB2685AB1}" destId="{09F8A3C2-7752-4529-8258-71A3A887E236}" srcOrd="1" destOrd="0" presId="urn:microsoft.com/office/officeart/2005/8/layout/venn2"/>
    <dgm:cxn modelId="{F9C20AD8-44A2-430A-BE30-35117235B6ED}" type="presParOf" srcId="{6284D6A9-C769-4D9E-AAE6-7BC2F584649B}" destId="{4BBA9B08-AADA-4933-99F7-49E2DB5ED3F7}" srcOrd="1" destOrd="0" presId="urn:microsoft.com/office/officeart/2005/8/layout/venn2"/>
    <dgm:cxn modelId="{BBCF6B9E-383C-4800-9A58-2ADD66D53331}" type="presParOf" srcId="{4BBA9B08-AADA-4933-99F7-49E2DB5ED3F7}" destId="{EE7D697E-22A1-4FF0-B80C-15DCE151FAA3}" srcOrd="0" destOrd="0" presId="urn:microsoft.com/office/officeart/2005/8/layout/venn2"/>
    <dgm:cxn modelId="{F67DBE43-6D86-4038-B5B6-6067694CD1DF}" type="presParOf" srcId="{4BBA9B08-AADA-4933-99F7-49E2DB5ED3F7}" destId="{88D0CE30-5269-4B82-A942-031D26E8C2F7}" srcOrd="1" destOrd="0" presId="urn:microsoft.com/office/officeart/2005/8/layout/venn2"/>
    <dgm:cxn modelId="{4F3F8AA4-0729-4C19-8F0F-6A4805785FED}" type="presParOf" srcId="{6284D6A9-C769-4D9E-AAE6-7BC2F584649B}" destId="{56EFCCC1-C21B-4D6F-B11B-DB259D18BB67}" srcOrd="2" destOrd="0" presId="urn:microsoft.com/office/officeart/2005/8/layout/venn2"/>
    <dgm:cxn modelId="{B4DD0F5D-7847-459E-89E1-AD86C8137490}" type="presParOf" srcId="{56EFCCC1-C21B-4D6F-B11B-DB259D18BB67}" destId="{1BEA8F0F-F792-45DB-84B5-322775B17AEB}" srcOrd="0" destOrd="0" presId="urn:microsoft.com/office/officeart/2005/8/layout/venn2"/>
    <dgm:cxn modelId="{6D551EDF-4132-45D5-AC86-634A9DC5E1FA}" type="presParOf" srcId="{56EFCCC1-C21B-4D6F-B11B-DB259D18BB67}" destId="{57E9A684-1B0B-46E8-BF61-892DC878FA93}" srcOrd="1" destOrd="0" presId="urn:microsoft.com/office/officeart/2005/8/layout/venn2"/>
    <dgm:cxn modelId="{82A1A02C-9E86-4680-AFEA-B3AFBB033934}" type="presParOf" srcId="{6284D6A9-C769-4D9E-AAE6-7BC2F584649B}" destId="{BA8E14E2-CAA2-466A-A58A-274B712DB6A6}" srcOrd="3" destOrd="0" presId="urn:microsoft.com/office/officeart/2005/8/layout/venn2"/>
    <dgm:cxn modelId="{BBDD46A6-7D23-454B-A5FE-45625CA1C3A8}" type="presParOf" srcId="{BA8E14E2-CAA2-466A-A58A-274B712DB6A6}" destId="{D8602049-7916-4031-9A86-9EAD0C3C336D}" srcOrd="0" destOrd="0" presId="urn:microsoft.com/office/officeart/2005/8/layout/venn2"/>
    <dgm:cxn modelId="{C7D1A5B1-98DF-4632-9E9E-FCE918496D97}" type="presParOf" srcId="{BA8E14E2-CAA2-466A-A58A-274B712DB6A6}" destId="{86BC0FDE-4A11-4EC4-847A-F76DCC81BDC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761121-0A9B-4822-90D7-CC3D23891DF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FB25C20-BA75-4A0F-ABAD-C610242BF8C7}">
      <dgm:prSet phldrT="[Texte]" custT="1"/>
      <dgm:spPr>
        <a:solidFill>
          <a:srgbClr val="251FA1"/>
        </a:solidFill>
      </dgm:spPr>
      <dgm:t>
        <a:bodyPr/>
        <a:lstStyle/>
        <a:p>
          <a:pPr algn="l"/>
          <a:r>
            <a:rPr lang="fr-FR" sz="2300" b="1" i="1" dirty="0" smtClean="0">
              <a:solidFill>
                <a:srgbClr val="FFFF00"/>
              </a:solidFill>
            </a:rPr>
            <a:t>-Donner la possibilité aux entraîneurs d’accéder à des formations  et des connaissances de haut niveau</a:t>
          </a:r>
          <a:endParaRPr lang="fr-FR" sz="2300" b="1" i="1" dirty="0">
            <a:solidFill>
              <a:srgbClr val="FFFF00"/>
            </a:solidFill>
          </a:endParaRPr>
        </a:p>
      </dgm:t>
    </dgm:pt>
    <dgm:pt modelId="{5FA9FE1D-DB5A-4C79-A659-5D3D21D1C88D}" type="parTrans" cxnId="{CD8E0797-3D02-4584-A52A-FB3D17253C1E}">
      <dgm:prSet/>
      <dgm:spPr/>
      <dgm:t>
        <a:bodyPr/>
        <a:lstStyle/>
        <a:p>
          <a:endParaRPr lang="fr-FR"/>
        </a:p>
      </dgm:t>
    </dgm:pt>
    <dgm:pt modelId="{C9D2A138-E28F-4E94-ADF7-9617E919F24B}" type="sibTrans" cxnId="{CD8E0797-3D02-4584-A52A-FB3D17253C1E}">
      <dgm:prSet/>
      <dgm:spPr/>
      <dgm:t>
        <a:bodyPr/>
        <a:lstStyle/>
        <a:p>
          <a:endParaRPr lang="fr-FR"/>
        </a:p>
      </dgm:t>
    </dgm:pt>
    <dgm:pt modelId="{3E45B221-B615-4335-8444-9D8F2E8E385E}">
      <dgm:prSet phldrT="[Texte]" custT="1"/>
      <dgm:spPr>
        <a:solidFill>
          <a:srgbClr val="251FA1"/>
        </a:solidFill>
      </dgm:spPr>
      <dgm:t>
        <a:bodyPr/>
        <a:lstStyle/>
        <a:p>
          <a:pPr algn="ctr"/>
          <a:r>
            <a:rPr lang="fr-FR" sz="2300" b="1" i="1" dirty="0" smtClean="0">
              <a:solidFill>
                <a:srgbClr val="FFFF00"/>
              </a:solidFill>
            </a:rPr>
            <a:t>-Cette formation  profitera à leurs Structures Sportives Nationales Respectives</a:t>
          </a:r>
          <a:endParaRPr lang="fr-FR" sz="2300" b="1" i="1" dirty="0">
            <a:solidFill>
              <a:srgbClr val="FFFF00"/>
            </a:solidFill>
          </a:endParaRPr>
        </a:p>
      </dgm:t>
    </dgm:pt>
    <dgm:pt modelId="{B8C73F66-A232-45C3-880E-7A93ABFF8E25}" type="parTrans" cxnId="{0F549022-B81E-4D0F-9F1A-5FBB7A975EAF}">
      <dgm:prSet/>
      <dgm:spPr/>
      <dgm:t>
        <a:bodyPr/>
        <a:lstStyle/>
        <a:p>
          <a:endParaRPr lang="fr-FR"/>
        </a:p>
      </dgm:t>
    </dgm:pt>
    <dgm:pt modelId="{0500CF3E-92BC-4F84-84C3-8CA9A755942F}" type="sibTrans" cxnId="{0F549022-B81E-4D0F-9F1A-5FBB7A975EAF}">
      <dgm:prSet/>
      <dgm:spPr/>
      <dgm:t>
        <a:bodyPr/>
        <a:lstStyle/>
        <a:p>
          <a:endParaRPr lang="fr-FR"/>
        </a:p>
      </dgm:t>
    </dgm:pt>
    <dgm:pt modelId="{88D87F70-A6CD-4DBC-AE6A-099F40AC8D25}" type="pres">
      <dgm:prSet presAssocID="{82761121-0A9B-4822-90D7-CC3D23891DF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475CEA6-3383-437B-A23A-93564E277D95}" type="pres">
      <dgm:prSet presAssocID="{9FB25C20-BA75-4A0F-ABAD-C610242BF8C7}" presName="parentLin" presStyleCnt="0"/>
      <dgm:spPr/>
    </dgm:pt>
    <dgm:pt modelId="{98314EE1-62BF-4F87-AE5C-98945B2B73BC}" type="pres">
      <dgm:prSet presAssocID="{9FB25C20-BA75-4A0F-ABAD-C610242BF8C7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727EC14E-ABAF-444F-8C72-6637E6E45754}" type="pres">
      <dgm:prSet presAssocID="{9FB25C20-BA75-4A0F-ABAD-C610242BF8C7}" presName="parentText" presStyleLbl="node1" presStyleIdx="0" presStyleCnt="2" custScaleX="710538" custScaleY="41621" custLinFactNeighborX="-16667" custLinFactNeighborY="-3776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9C761A-8F16-4EDC-B92A-03F014686670}" type="pres">
      <dgm:prSet presAssocID="{9FB25C20-BA75-4A0F-ABAD-C610242BF8C7}" presName="negativeSpace" presStyleCnt="0"/>
      <dgm:spPr/>
    </dgm:pt>
    <dgm:pt modelId="{B140DE8B-FAFD-45D6-A12A-42B90EEDC8FC}" type="pres">
      <dgm:prSet presAssocID="{9FB25C20-BA75-4A0F-ABAD-C610242BF8C7}" presName="childText" presStyleLbl="conFgAcc1" presStyleIdx="0" presStyleCnt="2" custScaleY="53998" custLinFactY="-16183" custLinFactNeighborY="-100000">
        <dgm:presLayoutVars>
          <dgm:bulletEnabled val="1"/>
        </dgm:presLayoutVars>
      </dgm:prSet>
      <dgm:spPr>
        <a:solidFill>
          <a:srgbClr val="CF1F3C">
            <a:alpha val="89804"/>
          </a:srgbClr>
        </a:solidFill>
        <a:ln>
          <a:solidFill>
            <a:srgbClr val="251FA1"/>
          </a:solidFill>
        </a:ln>
      </dgm:spPr>
    </dgm:pt>
    <dgm:pt modelId="{1EE86ADE-FB1F-4688-A6C0-DA6AA207A35E}" type="pres">
      <dgm:prSet presAssocID="{C9D2A138-E28F-4E94-ADF7-9617E919F24B}" presName="spaceBetweenRectangles" presStyleCnt="0"/>
      <dgm:spPr/>
    </dgm:pt>
    <dgm:pt modelId="{47E425E9-3F28-42C7-AE07-1EB9561719C9}" type="pres">
      <dgm:prSet presAssocID="{3E45B221-B615-4335-8444-9D8F2E8E385E}" presName="parentLin" presStyleCnt="0"/>
      <dgm:spPr/>
    </dgm:pt>
    <dgm:pt modelId="{99EE2002-116A-4BCE-8D63-606D70C7708D}" type="pres">
      <dgm:prSet presAssocID="{3E45B221-B615-4335-8444-9D8F2E8E385E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40F4FC25-868C-4128-90E9-8D57B4275184}" type="pres">
      <dgm:prSet presAssocID="{3E45B221-B615-4335-8444-9D8F2E8E385E}" presName="parentText" presStyleLbl="node1" presStyleIdx="1" presStyleCnt="2" custScaleX="710417" custScaleY="38519" custLinFactNeighborX="-16667" custLinFactNeighborY="-3964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D981E9-313F-4E94-85A2-DBC1286B884F}" type="pres">
      <dgm:prSet presAssocID="{3E45B221-B615-4335-8444-9D8F2E8E385E}" presName="negativeSpace" presStyleCnt="0"/>
      <dgm:spPr/>
    </dgm:pt>
    <dgm:pt modelId="{CEF2B6F0-E798-4843-94AF-57D6D17A4FE0}" type="pres">
      <dgm:prSet presAssocID="{3E45B221-B615-4335-8444-9D8F2E8E385E}" presName="childText" presStyleLbl="conFgAcc1" presStyleIdx="1" presStyleCnt="2" custScaleY="52431" custLinFactNeighborY="-64761">
        <dgm:presLayoutVars>
          <dgm:bulletEnabled val="1"/>
        </dgm:presLayoutVars>
      </dgm:prSet>
      <dgm:spPr>
        <a:solidFill>
          <a:srgbClr val="CF1F3C">
            <a:alpha val="90000"/>
          </a:srgbClr>
        </a:solidFill>
        <a:ln>
          <a:solidFill>
            <a:srgbClr val="251FA1"/>
          </a:solidFill>
        </a:ln>
      </dgm:spPr>
      <dgm:t>
        <a:bodyPr/>
        <a:lstStyle/>
        <a:p>
          <a:endParaRPr lang="fr-FR"/>
        </a:p>
      </dgm:t>
    </dgm:pt>
  </dgm:ptLst>
  <dgm:cxnLst>
    <dgm:cxn modelId="{AFB47013-17B2-4E00-971C-43009F5008DB}" type="presOf" srcId="{82761121-0A9B-4822-90D7-CC3D23891DFB}" destId="{88D87F70-A6CD-4DBC-AE6A-099F40AC8D25}" srcOrd="0" destOrd="0" presId="urn:microsoft.com/office/officeart/2005/8/layout/list1"/>
    <dgm:cxn modelId="{A8D39D5E-D2C1-41B7-927C-4CF85F82C88B}" type="presOf" srcId="{3E45B221-B615-4335-8444-9D8F2E8E385E}" destId="{99EE2002-116A-4BCE-8D63-606D70C7708D}" srcOrd="0" destOrd="0" presId="urn:microsoft.com/office/officeart/2005/8/layout/list1"/>
    <dgm:cxn modelId="{07E755B0-A201-4344-9CC0-194BACFC3E96}" type="presOf" srcId="{9FB25C20-BA75-4A0F-ABAD-C610242BF8C7}" destId="{727EC14E-ABAF-444F-8C72-6637E6E45754}" srcOrd="1" destOrd="0" presId="urn:microsoft.com/office/officeart/2005/8/layout/list1"/>
    <dgm:cxn modelId="{CD8E0797-3D02-4584-A52A-FB3D17253C1E}" srcId="{82761121-0A9B-4822-90D7-CC3D23891DFB}" destId="{9FB25C20-BA75-4A0F-ABAD-C610242BF8C7}" srcOrd="0" destOrd="0" parTransId="{5FA9FE1D-DB5A-4C79-A659-5D3D21D1C88D}" sibTransId="{C9D2A138-E28F-4E94-ADF7-9617E919F24B}"/>
    <dgm:cxn modelId="{0F549022-B81E-4D0F-9F1A-5FBB7A975EAF}" srcId="{82761121-0A9B-4822-90D7-CC3D23891DFB}" destId="{3E45B221-B615-4335-8444-9D8F2E8E385E}" srcOrd="1" destOrd="0" parTransId="{B8C73F66-A232-45C3-880E-7A93ABFF8E25}" sibTransId="{0500CF3E-92BC-4F84-84C3-8CA9A755942F}"/>
    <dgm:cxn modelId="{D995AF89-61DB-4586-82E2-77DA6CAA1925}" type="presOf" srcId="{9FB25C20-BA75-4A0F-ABAD-C610242BF8C7}" destId="{98314EE1-62BF-4F87-AE5C-98945B2B73BC}" srcOrd="0" destOrd="0" presId="urn:microsoft.com/office/officeart/2005/8/layout/list1"/>
    <dgm:cxn modelId="{8149F220-3056-4C87-909F-121CFC56D671}" type="presOf" srcId="{3E45B221-B615-4335-8444-9D8F2E8E385E}" destId="{40F4FC25-868C-4128-90E9-8D57B4275184}" srcOrd="1" destOrd="0" presId="urn:microsoft.com/office/officeart/2005/8/layout/list1"/>
    <dgm:cxn modelId="{782B28CA-2762-497B-9290-02AD02EE6C38}" type="presParOf" srcId="{88D87F70-A6CD-4DBC-AE6A-099F40AC8D25}" destId="{2475CEA6-3383-437B-A23A-93564E277D95}" srcOrd="0" destOrd="0" presId="urn:microsoft.com/office/officeart/2005/8/layout/list1"/>
    <dgm:cxn modelId="{22F8842C-8A64-4E33-81AD-E4A09B41A18E}" type="presParOf" srcId="{2475CEA6-3383-437B-A23A-93564E277D95}" destId="{98314EE1-62BF-4F87-AE5C-98945B2B73BC}" srcOrd="0" destOrd="0" presId="urn:microsoft.com/office/officeart/2005/8/layout/list1"/>
    <dgm:cxn modelId="{329262F4-D67C-4C3B-A65E-C30C9DF42D73}" type="presParOf" srcId="{2475CEA6-3383-437B-A23A-93564E277D95}" destId="{727EC14E-ABAF-444F-8C72-6637E6E45754}" srcOrd="1" destOrd="0" presId="urn:microsoft.com/office/officeart/2005/8/layout/list1"/>
    <dgm:cxn modelId="{D45BC788-A713-46AA-AFA4-0292C38E4641}" type="presParOf" srcId="{88D87F70-A6CD-4DBC-AE6A-099F40AC8D25}" destId="{039C761A-8F16-4EDC-B92A-03F014686670}" srcOrd="1" destOrd="0" presId="urn:microsoft.com/office/officeart/2005/8/layout/list1"/>
    <dgm:cxn modelId="{18881D5D-2EB4-4466-B69A-195BA544C566}" type="presParOf" srcId="{88D87F70-A6CD-4DBC-AE6A-099F40AC8D25}" destId="{B140DE8B-FAFD-45D6-A12A-42B90EEDC8FC}" srcOrd="2" destOrd="0" presId="urn:microsoft.com/office/officeart/2005/8/layout/list1"/>
    <dgm:cxn modelId="{273F7259-3425-4B76-980E-4C5613086298}" type="presParOf" srcId="{88D87F70-A6CD-4DBC-AE6A-099F40AC8D25}" destId="{1EE86ADE-FB1F-4688-A6C0-DA6AA207A35E}" srcOrd="3" destOrd="0" presId="urn:microsoft.com/office/officeart/2005/8/layout/list1"/>
    <dgm:cxn modelId="{523E9851-D437-4D3C-81FD-F686763B523E}" type="presParOf" srcId="{88D87F70-A6CD-4DBC-AE6A-099F40AC8D25}" destId="{47E425E9-3F28-42C7-AE07-1EB9561719C9}" srcOrd="4" destOrd="0" presId="urn:microsoft.com/office/officeart/2005/8/layout/list1"/>
    <dgm:cxn modelId="{FC7A77DF-E13A-4882-845E-4069394BFDB3}" type="presParOf" srcId="{47E425E9-3F28-42C7-AE07-1EB9561719C9}" destId="{99EE2002-116A-4BCE-8D63-606D70C7708D}" srcOrd="0" destOrd="0" presId="urn:microsoft.com/office/officeart/2005/8/layout/list1"/>
    <dgm:cxn modelId="{6CC30050-C989-4521-A40A-680132C8C71C}" type="presParOf" srcId="{47E425E9-3F28-42C7-AE07-1EB9561719C9}" destId="{40F4FC25-868C-4128-90E9-8D57B4275184}" srcOrd="1" destOrd="0" presId="urn:microsoft.com/office/officeart/2005/8/layout/list1"/>
    <dgm:cxn modelId="{916D8E5C-68CC-4C9B-81B7-6B8F35108663}" type="presParOf" srcId="{88D87F70-A6CD-4DBC-AE6A-099F40AC8D25}" destId="{88D981E9-313F-4E94-85A2-DBC1286B884F}" srcOrd="5" destOrd="0" presId="urn:microsoft.com/office/officeart/2005/8/layout/list1"/>
    <dgm:cxn modelId="{AB3B6CFE-2057-4B17-9DEB-FBE832AA414E}" type="presParOf" srcId="{88D87F70-A6CD-4DBC-AE6A-099F40AC8D25}" destId="{CEF2B6F0-E798-4843-94AF-57D6D17A4FE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D0BBD0-E715-4F5B-A684-FA13C6AC946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9BECC12-C3BC-48D9-9E14-DD65A9CC73BF}">
      <dgm:prSet phldrT="[Texte]"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fr-FR" sz="2400" b="1" dirty="0" smtClean="0">
              <a:solidFill>
                <a:srgbClr val="0070C0"/>
              </a:solidFill>
              <a:latin typeface="+mj-lt"/>
            </a:rPr>
            <a:t>9 ACTIVITES</a:t>
          </a:r>
          <a:endParaRPr lang="fr-FR" sz="2400" b="1" dirty="0">
            <a:solidFill>
              <a:srgbClr val="0070C0"/>
            </a:solidFill>
            <a:latin typeface="+mj-lt"/>
          </a:endParaRPr>
        </a:p>
      </dgm:t>
    </dgm:pt>
    <dgm:pt modelId="{9847147D-9907-4014-93BF-378C4B5ED699}" type="parTrans" cxnId="{E4A35C81-61F2-42FB-9284-340B5AF84907}">
      <dgm:prSet/>
      <dgm:spPr/>
      <dgm:t>
        <a:bodyPr/>
        <a:lstStyle/>
        <a:p>
          <a:endParaRPr lang="fr-FR"/>
        </a:p>
      </dgm:t>
    </dgm:pt>
    <dgm:pt modelId="{E4F8BB38-EC12-4716-B8E7-4A375C2EB776}" type="sibTrans" cxnId="{E4A35C81-61F2-42FB-9284-340B5AF84907}">
      <dgm:prSet/>
      <dgm:spPr/>
      <dgm:t>
        <a:bodyPr/>
        <a:lstStyle/>
        <a:p>
          <a:endParaRPr lang="fr-FR"/>
        </a:p>
      </dgm:t>
    </dgm:pt>
    <dgm:pt modelId="{15FC18BC-AEAF-40E9-AC8E-3012B83F3908}">
      <dgm:prSet phldrT="[Texte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fr-FR" sz="2800" b="1" dirty="0" smtClean="0">
              <a:solidFill>
                <a:srgbClr val="0070C0"/>
              </a:solidFill>
              <a:latin typeface="+mj-lt"/>
            </a:rPr>
            <a:t>2 Projets</a:t>
          </a:r>
          <a:endParaRPr lang="fr-FR" sz="2800" b="1" dirty="0">
            <a:solidFill>
              <a:srgbClr val="0070C0"/>
            </a:solidFill>
            <a:latin typeface="+mj-lt"/>
          </a:endParaRPr>
        </a:p>
      </dgm:t>
    </dgm:pt>
    <dgm:pt modelId="{6056EE6F-52F3-41C8-BF7E-2FD9C18FF7BB}" type="parTrans" cxnId="{B732724D-2192-44FE-B65C-8D41844272C0}">
      <dgm:prSet/>
      <dgm:spPr/>
      <dgm:t>
        <a:bodyPr/>
        <a:lstStyle/>
        <a:p>
          <a:endParaRPr lang="fr-FR"/>
        </a:p>
      </dgm:t>
    </dgm:pt>
    <dgm:pt modelId="{C5D27ED2-277E-4FED-832F-96867888BD13}" type="sibTrans" cxnId="{B732724D-2192-44FE-B65C-8D41844272C0}">
      <dgm:prSet/>
      <dgm:spPr/>
      <dgm:t>
        <a:bodyPr/>
        <a:lstStyle/>
        <a:p>
          <a:endParaRPr lang="fr-FR"/>
        </a:p>
      </dgm:t>
    </dgm:pt>
    <dgm:pt modelId="{05441EE6-EF02-4C4B-9E80-BE8DEBCC2366}">
      <dgm:prSet phldrT="[Texte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fr-FR" sz="2400" b="1" dirty="0" smtClean="0">
              <a:solidFill>
                <a:srgbClr val="0070C0"/>
              </a:solidFill>
              <a:latin typeface="+mj-lt"/>
            </a:rPr>
            <a:t>9 BOURSES</a:t>
          </a:r>
          <a:endParaRPr lang="fr-FR" sz="2400" b="1" dirty="0">
            <a:solidFill>
              <a:srgbClr val="0070C0"/>
            </a:solidFill>
            <a:latin typeface="+mj-lt"/>
          </a:endParaRPr>
        </a:p>
      </dgm:t>
    </dgm:pt>
    <dgm:pt modelId="{1A96DCE2-1D60-4B19-AC21-EBCFC3720861}" type="sibTrans" cxnId="{DC47D39D-BCD3-49FD-B60D-98C430C0D3B2}">
      <dgm:prSet/>
      <dgm:spPr/>
      <dgm:t>
        <a:bodyPr/>
        <a:lstStyle/>
        <a:p>
          <a:endParaRPr lang="fr-FR"/>
        </a:p>
      </dgm:t>
    </dgm:pt>
    <dgm:pt modelId="{A7DF87F5-F282-44D2-9778-E520D85C2FB4}" type="parTrans" cxnId="{DC47D39D-BCD3-49FD-B60D-98C430C0D3B2}">
      <dgm:prSet/>
      <dgm:spPr/>
      <dgm:t>
        <a:bodyPr/>
        <a:lstStyle/>
        <a:p>
          <a:endParaRPr lang="fr-FR"/>
        </a:p>
      </dgm:t>
    </dgm:pt>
    <dgm:pt modelId="{A5DBDCF9-8C06-40EF-9E0F-C4B9F7BF6362}" type="pres">
      <dgm:prSet presAssocID="{CDD0BBD0-E715-4F5B-A684-FA13C6AC946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745DFF0A-7B28-4A1D-9384-EFF93E107D94}" type="pres">
      <dgm:prSet presAssocID="{CDD0BBD0-E715-4F5B-A684-FA13C6AC9467}" presName="pyramid" presStyleLbl="node1" presStyleIdx="0" presStyleCnt="1" custLinFactNeighborX="3330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fr-FR"/>
        </a:p>
      </dgm:t>
    </dgm:pt>
    <dgm:pt modelId="{296E200C-3029-494E-9E01-C15537416C8C}" type="pres">
      <dgm:prSet presAssocID="{CDD0BBD0-E715-4F5B-A684-FA13C6AC9467}" presName="theList" presStyleCnt="0"/>
      <dgm:spPr/>
    </dgm:pt>
    <dgm:pt modelId="{09123A54-D8F4-4F01-8602-D5E8B8E9FADF}" type="pres">
      <dgm:prSet presAssocID="{39BECC12-C3BC-48D9-9E14-DD65A9CC73BF}" presName="aNode" presStyleLbl="fgAcc1" presStyleIdx="0" presStyleCnt="3" custScaleX="115436" custScaleY="93158" custLinFactNeighborX="-10554" custLinFactNeighborY="-325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D0233E-ED98-49E0-931F-3207D6947B74}" type="pres">
      <dgm:prSet presAssocID="{39BECC12-C3BC-48D9-9E14-DD65A9CC73BF}" presName="aSpace" presStyleCnt="0"/>
      <dgm:spPr/>
    </dgm:pt>
    <dgm:pt modelId="{6399A130-CF27-4F48-B107-8A2519D65658}" type="pres">
      <dgm:prSet presAssocID="{05441EE6-EF02-4C4B-9E80-BE8DEBCC2366}" presName="aNode" presStyleLbl="fgAcc1" presStyleIdx="1" presStyleCnt="3" custScaleX="117023" custLinFactNeighborX="-10167" custLinFactNeighborY="506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28B3C3-6264-4414-B7C3-ECB30DB61891}" type="pres">
      <dgm:prSet presAssocID="{05441EE6-EF02-4C4B-9E80-BE8DEBCC2366}" presName="aSpace" presStyleCnt="0"/>
      <dgm:spPr/>
    </dgm:pt>
    <dgm:pt modelId="{C5DB81C7-991E-44C2-A120-98919511E7A4}" type="pres">
      <dgm:prSet presAssocID="{15FC18BC-AEAF-40E9-AC8E-3012B83F3908}" presName="aNode" presStyleLbl="fgAcc1" presStyleIdx="2" presStyleCnt="3" custScaleX="119567" custLinFactY="4217" custLinFactNeighborX="-8895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C25970-A506-43CA-8EB8-226A5FC09587}" type="pres">
      <dgm:prSet presAssocID="{15FC18BC-AEAF-40E9-AC8E-3012B83F3908}" presName="aSpace" presStyleCnt="0"/>
      <dgm:spPr/>
    </dgm:pt>
  </dgm:ptLst>
  <dgm:cxnLst>
    <dgm:cxn modelId="{BA31F57F-3F58-4007-97C8-DC0361CFC9B1}" type="presOf" srcId="{15FC18BC-AEAF-40E9-AC8E-3012B83F3908}" destId="{C5DB81C7-991E-44C2-A120-98919511E7A4}" srcOrd="0" destOrd="0" presId="urn:microsoft.com/office/officeart/2005/8/layout/pyramid2"/>
    <dgm:cxn modelId="{E4A35C81-61F2-42FB-9284-340B5AF84907}" srcId="{CDD0BBD0-E715-4F5B-A684-FA13C6AC9467}" destId="{39BECC12-C3BC-48D9-9E14-DD65A9CC73BF}" srcOrd="0" destOrd="0" parTransId="{9847147D-9907-4014-93BF-378C4B5ED699}" sibTransId="{E4F8BB38-EC12-4716-B8E7-4A375C2EB776}"/>
    <dgm:cxn modelId="{420337A7-9B8F-4AE7-BDC2-1997BDE47D02}" type="presOf" srcId="{39BECC12-C3BC-48D9-9E14-DD65A9CC73BF}" destId="{09123A54-D8F4-4F01-8602-D5E8B8E9FADF}" srcOrd="0" destOrd="0" presId="urn:microsoft.com/office/officeart/2005/8/layout/pyramid2"/>
    <dgm:cxn modelId="{47041555-398E-47E5-8410-A7D75A2B25F1}" type="presOf" srcId="{05441EE6-EF02-4C4B-9E80-BE8DEBCC2366}" destId="{6399A130-CF27-4F48-B107-8A2519D65658}" srcOrd="0" destOrd="0" presId="urn:microsoft.com/office/officeart/2005/8/layout/pyramid2"/>
    <dgm:cxn modelId="{DC47D39D-BCD3-49FD-B60D-98C430C0D3B2}" srcId="{CDD0BBD0-E715-4F5B-A684-FA13C6AC9467}" destId="{05441EE6-EF02-4C4B-9E80-BE8DEBCC2366}" srcOrd="1" destOrd="0" parTransId="{A7DF87F5-F282-44D2-9778-E520D85C2FB4}" sibTransId="{1A96DCE2-1D60-4B19-AC21-EBCFC3720861}"/>
    <dgm:cxn modelId="{B732724D-2192-44FE-B65C-8D41844272C0}" srcId="{CDD0BBD0-E715-4F5B-A684-FA13C6AC9467}" destId="{15FC18BC-AEAF-40E9-AC8E-3012B83F3908}" srcOrd="2" destOrd="0" parTransId="{6056EE6F-52F3-41C8-BF7E-2FD9C18FF7BB}" sibTransId="{C5D27ED2-277E-4FED-832F-96867888BD13}"/>
    <dgm:cxn modelId="{246F43F1-6F07-405A-B4EA-3078D09048EE}" type="presOf" srcId="{CDD0BBD0-E715-4F5B-A684-FA13C6AC9467}" destId="{A5DBDCF9-8C06-40EF-9E0F-C4B9F7BF6362}" srcOrd="0" destOrd="0" presId="urn:microsoft.com/office/officeart/2005/8/layout/pyramid2"/>
    <dgm:cxn modelId="{12AFE344-D625-4301-BA22-AB41B80BD093}" type="presParOf" srcId="{A5DBDCF9-8C06-40EF-9E0F-C4B9F7BF6362}" destId="{745DFF0A-7B28-4A1D-9384-EFF93E107D94}" srcOrd="0" destOrd="0" presId="urn:microsoft.com/office/officeart/2005/8/layout/pyramid2"/>
    <dgm:cxn modelId="{A0364317-A0EE-40BD-89D6-B3C28C3549D3}" type="presParOf" srcId="{A5DBDCF9-8C06-40EF-9E0F-C4B9F7BF6362}" destId="{296E200C-3029-494E-9E01-C15537416C8C}" srcOrd="1" destOrd="0" presId="urn:microsoft.com/office/officeart/2005/8/layout/pyramid2"/>
    <dgm:cxn modelId="{DA823A75-3603-4D22-AD5A-633F6D0A5C07}" type="presParOf" srcId="{296E200C-3029-494E-9E01-C15537416C8C}" destId="{09123A54-D8F4-4F01-8602-D5E8B8E9FADF}" srcOrd="0" destOrd="0" presId="urn:microsoft.com/office/officeart/2005/8/layout/pyramid2"/>
    <dgm:cxn modelId="{E1811525-16CA-42AA-85DF-5BC684C8CFC2}" type="presParOf" srcId="{296E200C-3029-494E-9E01-C15537416C8C}" destId="{91D0233E-ED98-49E0-931F-3207D6947B74}" srcOrd="1" destOrd="0" presId="urn:microsoft.com/office/officeart/2005/8/layout/pyramid2"/>
    <dgm:cxn modelId="{4B83064C-2802-45C9-AAF2-967749792403}" type="presParOf" srcId="{296E200C-3029-494E-9E01-C15537416C8C}" destId="{6399A130-CF27-4F48-B107-8A2519D65658}" srcOrd="2" destOrd="0" presId="urn:microsoft.com/office/officeart/2005/8/layout/pyramid2"/>
    <dgm:cxn modelId="{E6FCBE3F-F486-4625-8EEA-872392324EE8}" type="presParOf" srcId="{296E200C-3029-494E-9E01-C15537416C8C}" destId="{F028B3C3-6264-4414-B7C3-ECB30DB61891}" srcOrd="3" destOrd="0" presId="urn:microsoft.com/office/officeart/2005/8/layout/pyramid2"/>
    <dgm:cxn modelId="{D35EAF56-9138-4FFB-BB74-BA08362BF1C2}" type="presParOf" srcId="{296E200C-3029-494E-9E01-C15537416C8C}" destId="{C5DB81C7-991E-44C2-A120-98919511E7A4}" srcOrd="4" destOrd="0" presId="urn:microsoft.com/office/officeart/2005/8/layout/pyramid2"/>
    <dgm:cxn modelId="{0FB07AAB-21A9-49AE-BA6B-616FB3DD0726}" type="presParOf" srcId="{296E200C-3029-494E-9E01-C15537416C8C}" destId="{E0C25970-A506-43CA-8EB8-226A5FC0958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3A0286-ED44-4D2B-88BC-4C101522730F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290DD11F-0EF7-4750-8541-57276CFBDE30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sz="1800" b="1" i="1" dirty="0" smtClean="0">
              <a:solidFill>
                <a:srgbClr val="0070C0"/>
              </a:solidFill>
            </a:rPr>
            <a:t>AUGMENTER LE NOMBRE DES ACTIVITES DE LA SO POUR LE PROCHAIN QUADRIENNAL</a:t>
          </a:r>
          <a:endParaRPr lang="fr-FR" sz="1800" b="1" i="1" dirty="0">
            <a:solidFill>
              <a:srgbClr val="0070C0"/>
            </a:solidFill>
          </a:endParaRPr>
        </a:p>
      </dgm:t>
    </dgm:pt>
    <dgm:pt modelId="{65EB207E-EFCA-4E38-B5B1-89AB3F54EF91}" type="parTrans" cxnId="{81698321-24CC-4A2A-9463-1944DF9CAD74}">
      <dgm:prSet/>
      <dgm:spPr/>
      <dgm:t>
        <a:bodyPr/>
        <a:lstStyle/>
        <a:p>
          <a:endParaRPr lang="fr-FR"/>
        </a:p>
      </dgm:t>
    </dgm:pt>
    <dgm:pt modelId="{DCBE2F28-2F0E-4E16-AE34-149C790E36F3}" type="sibTrans" cxnId="{81698321-24CC-4A2A-9463-1944DF9CAD74}">
      <dgm:prSet/>
      <dgm:spPr/>
      <dgm:t>
        <a:bodyPr/>
        <a:lstStyle/>
        <a:p>
          <a:endParaRPr lang="fr-FR"/>
        </a:p>
      </dgm:t>
    </dgm:pt>
    <dgm:pt modelId="{A729AF6F-5ED6-496C-9E6B-0CCC2AFAE1B9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sz="1900" b="1" i="1" dirty="0" smtClean="0">
              <a:solidFill>
                <a:srgbClr val="0070C0"/>
              </a:solidFill>
            </a:rPr>
            <a:t>PROMOUVOIR LE PROFIL DES ENTRAINEURS</a:t>
          </a:r>
          <a:endParaRPr lang="fr-FR" sz="1900" b="1" i="1" dirty="0">
            <a:solidFill>
              <a:srgbClr val="0070C0"/>
            </a:solidFill>
          </a:endParaRPr>
        </a:p>
      </dgm:t>
    </dgm:pt>
    <dgm:pt modelId="{E41D9CB4-59C7-46F0-8E96-F7F51AD07C33}" type="parTrans" cxnId="{DE2526E0-A462-4F4F-AED9-97E8D0FF3D2E}">
      <dgm:prSet/>
      <dgm:spPr/>
      <dgm:t>
        <a:bodyPr/>
        <a:lstStyle/>
        <a:p>
          <a:endParaRPr lang="fr-FR"/>
        </a:p>
      </dgm:t>
    </dgm:pt>
    <dgm:pt modelId="{95EAE0BF-F214-4235-A3CE-AC511F717C34}" type="sibTrans" cxnId="{DE2526E0-A462-4F4F-AED9-97E8D0FF3D2E}">
      <dgm:prSet/>
      <dgm:spPr/>
      <dgm:t>
        <a:bodyPr/>
        <a:lstStyle/>
        <a:p>
          <a:endParaRPr lang="fr-FR"/>
        </a:p>
      </dgm:t>
    </dgm:pt>
    <dgm:pt modelId="{F9FC68BB-0B08-4B69-8153-809D1BF96DA4}">
      <dgm:prSet phldrT="[Texte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b="1" i="1" dirty="0" smtClean="0">
              <a:solidFill>
                <a:srgbClr val="0070C0"/>
              </a:solidFill>
            </a:rPr>
            <a:t>RENFORCER LA FORMATION DES ENTRAINEURS POUR SOUTENIR LE NIVEAU DE PERFORMANCE DES ATHLETES</a:t>
          </a:r>
          <a:endParaRPr lang="fr-FR" b="1" i="1" dirty="0">
            <a:solidFill>
              <a:srgbClr val="0070C0"/>
            </a:solidFill>
          </a:endParaRPr>
        </a:p>
      </dgm:t>
    </dgm:pt>
    <dgm:pt modelId="{388F44D9-A318-4CAB-862B-33311F9319CB}" type="parTrans" cxnId="{7B5B9E9C-0BA6-4A82-8A98-5CBD733C1B78}">
      <dgm:prSet/>
      <dgm:spPr/>
      <dgm:t>
        <a:bodyPr/>
        <a:lstStyle/>
        <a:p>
          <a:endParaRPr lang="fr-FR"/>
        </a:p>
      </dgm:t>
    </dgm:pt>
    <dgm:pt modelId="{2211ECE0-B55A-49BC-9AB5-B1E1C3AE77F9}" type="sibTrans" cxnId="{7B5B9E9C-0BA6-4A82-8A98-5CBD733C1B78}">
      <dgm:prSet/>
      <dgm:spPr/>
      <dgm:t>
        <a:bodyPr/>
        <a:lstStyle/>
        <a:p>
          <a:endParaRPr lang="fr-FR"/>
        </a:p>
      </dgm:t>
    </dgm:pt>
    <dgm:pt modelId="{B745A490-38E2-4A49-99FB-D32132395AF5}" type="pres">
      <dgm:prSet presAssocID="{E43A0286-ED44-4D2B-88BC-4C101522730F}" presName="compositeShape" presStyleCnt="0">
        <dgm:presLayoutVars>
          <dgm:dir/>
          <dgm:resizeHandles/>
        </dgm:presLayoutVars>
      </dgm:prSet>
      <dgm:spPr/>
    </dgm:pt>
    <dgm:pt modelId="{A1548809-DAF0-474B-9997-AE7D64D3CECA}" type="pres">
      <dgm:prSet presAssocID="{E43A0286-ED44-4D2B-88BC-4C101522730F}" presName="pyramid" presStyleLbl="node1" presStyleIdx="0" presStyleCnt="1" custAng="0" custLinFactNeighborX="-19261" custLinFactNeighborY="-1408"/>
      <dgm:spPr>
        <a:gradFill rotWithShape="0">
          <a:gsLst>
            <a:gs pos="0">
              <a:srgbClr val="251FA1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  <dgm:pt modelId="{145A3908-9E69-44C2-93BD-E33008F55227}" type="pres">
      <dgm:prSet presAssocID="{E43A0286-ED44-4D2B-88BC-4C101522730F}" presName="theList" presStyleCnt="0"/>
      <dgm:spPr/>
    </dgm:pt>
    <dgm:pt modelId="{DFBAB3B8-6C30-405B-BFAE-944840FFA216}" type="pres">
      <dgm:prSet presAssocID="{290DD11F-0EF7-4750-8541-57276CFBDE30}" presName="aNode" presStyleLbl="fgAcc1" presStyleIdx="0" presStyleCnt="3" custLinFactY="182424" custLinFactNeighborX="-56717" custLinFactNeighborY="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C72D46-60C9-42A3-9286-25F8D906AAFC}" type="pres">
      <dgm:prSet presAssocID="{290DD11F-0EF7-4750-8541-57276CFBDE30}" presName="aSpace" presStyleCnt="0"/>
      <dgm:spPr/>
    </dgm:pt>
    <dgm:pt modelId="{3C58961F-732D-4CC6-86F4-0FF5B282DE0A}" type="pres">
      <dgm:prSet presAssocID="{A729AF6F-5ED6-496C-9E6B-0CCC2AFAE1B9}" presName="aNode" presStyleLbl="fgAcc1" presStyleIdx="1" presStyleCnt="3" custLinFactY="-5624" custLinFactNeighborX="-56717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C9AA67-1B9A-4EFC-A73C-57FC7F8DDBA3}" type="pres">
      <dgm:prSet presAssocID="{A729AF6F-5ED6-496C-9E6B-0CCC2AFAE1B9}" presName="aSpace" presStyleCnt="0"/>
      <dgm:spPr/>
    </dgm:pt>
    <dgm:pt modelId="{315E4DC6-7562-4DD4-9E0E-86BFE4A6BEA7}" type="pres">
      <dgm:prSet presAssocID="{F9FC68BB-0B08-4B69-8153-809D1BF96DA4}" presName="aNode" presStyleLbl="fgAcc1" presStyleIdx="2" presStyleCnt="3" custLinFactY="-206172" custLinFactNeighborX="-56717" custLinFactNeighborY="-3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A27A01-F0D0-4116-9E3B-0BD2002E0816}" type="pres">
      <dgm:prSet presAssocID="{F9FC68BB-0B08-4B69-8153-809D1BF96DA4}" presName="aSpace" presStyleCnt="0"/>
      <dgm:spPr/>
    </dgm:pt>
  </dgm:ptLst>
  <dgm:cxnLst>
    <dgm:cxn modelId="{81698321-24CC-4A2A-9463-1944DF9CAD74}" srcId="{E43A0286-ED44-4D2B-88BC-4C101522730F}" destId="{290DD11F-0EF7-4750-8541-57276CFBDE30}" srcOrd="0" destOrd="0" parTransId="{65EB207E-EFCA-4E38-B5B1-89AB3F54EF91}" sibTransId="{DCBE2F28-2F0E-4E16-AE34-149C790E36F3}"/>
    <dgm:cxn modelId="{1027B82F-1B54-45F8-8B74-C1C7843DB86C}" type="presOf" srcId="{F9FC68BB-0B08-4B69-8153-809D1BF96DA4}" destId="{315E4DC6-7562-4DD4-9E0E-86BFE4A6BEA7}" srcOrd="0" destOrd="0" presId="urn:microsoft.com/office/officeart/2005/8/layout/pyramid2"/>
    <dgm:cxn modelId="{53A48BF2-46C9-426B-947F-D32097C1ABDB}" type="presOf" srcId="{E43A0286-ED44-4D2B-88BC-4C101522730F}" destId="{B745A490-38E2-4A49-99FB-D32132395AF5}" srcOrd="0" destOrd="0" presId="urn:microsoft.com/office/officeart/2005/8/layout/pyramid2"/>
    <dgm:cxn modelId="{7B5B9E9C-0BA6-4A82-8A98-5CBD733C1B78}" srcId="{E43A0286-ED44-4D2B-88BC-4C101522730F}" destId="{F9FC68BB-0B08-4B69-8153-809D1BF96DA4}" srcOrd="2" destOrd="0" parTransId="{388F44D9-A318-4CAB-862B-33311F9319CB}" sibTransId="{2211ECE0-B55A-49BC-9AB5-B1E1C3AE77F9}"/>
    <dgm:cxn modelId="{6670EE5D-7B12-4638-BAD6-E06D24846BFC}" type="presOf" srcId="{A729AF6F-5ED6-496C-9E6B-0CCC2AFAE1B9}" destId="{3C58961F-732D-4CC6-86F4-0FF5B282DE0A}" srcOrd="0" destOrd="0" presId="urn:microsoft.com/office/officeart/2005/8/layout/pyramid2"/>
    <dgm:cxn modelId="{DE2526E0-A462-4F4F-AED9-97E8D0FF3D2E}" srcId="{E43A0286-ED44-4D2B-88BC-4C101522730F}" destId="{A729AF6F-5ED6-496C-9E6B-0CCC2AFAE1B9}" srcOrd="1" destOrd="0" parTransId="{E41D9CB4-59C7-46F0-8E96-F7F51AD07C33}" sibTransId="{95EAE0BF-F214-4235-A3CE-AC511F717C34}"/>
    <dgm:cxn modelId="{CCFF321B-15E2-4113-AC63-68D1D9F81B14}" type="presOf" srcId="{290DD11F-0EF7-4750-8541-57276CFBDE30}" destId="{DFBAB3B8-6C30-405B-BFAE-944840FFA216}" srcOrd="0" destOrd="0" presId="urn:microsoft.com/office/officeart/2005/8/layout/pyramid2"/>
    <dgm:cxn modelId="{54E80F61-1FC8-4881-B011-FB1088897802}" type="presParOf" srcId="{B745A490-38E2-4A49-99FB-D32132395AF5}" destId="{A1548809-DAF0-474B-9997-AE7D64D3CECA}" srcOrd="0" destOrd="0" presId="urn:microsoft.com/office/officeart/2005/8/layout/pyramid2"/>
    <dgm:cxn modelId="{69C763EE-651A-4625-B777-1E49A9AF4035}" type="presParOf" srcId="{B745A490-38E2-4A49-99FB-D32132395AF5}" destId="{145A3908-9E69-44C2-93BD-E33008F55227}" srcOrd="1" destOrd="0" presId="urn:microsoft.com/office/officeart/2005/8/layout/pyramid2"/>
    <dgm:cxn modelId="{1B21E40A-0A91-4826-895D-71BE886F9D60}" type="presParOf" srcId="{145A3908-9E69-44C2-93BD-E33008F55227}" destId="{DFBAB3B8-6C30-405B-BFAE-944840FFA216}" srcOrd="0" destOrd="0" presId="urn:microsoft.com/office/officeart/2005/8/layout/pyramid2"/>
    <dgm:cxn modelId="{A72D092B-E129-4AC4-87A9-CA3E3EBF3A4B}" type="presParOf" srcId="{145A3908-9E69-44C2-93BD-E33008F55227}" destId="{33C72D46-60C9-42A3-9286-25F8D906AAFC}" srcOrd="1" destOrd="0" presId="urn:microsoft.com/office/officeart/2005/8/layout/pyramid2"/>
    <dgm:cxn modelId="{F0AC25B2-4A90-4E38-AF89-408241805D65}" type="presParOf" srcId="{145A3908-9E69-44C2-93BD-E33008F55227}" destId="{3C58961F-732D-4CC6-86F4-0FF5B282DE0A}" srcOrd="2" destOrd="0" presId="urn:microsoft.com/office/officeart/2005/8/layout/pyramid2"/>
    <dgm:cxn modelId="{B3C3EB9F-2A89-4939-939D-C740305AE540}" type="presParOf" srcId="{145A3908-9E69-44C2-93BD-E33008F55227}" destId="{C2C9AA67-1B9A-4EFC-A73C-57FC7F8DDBA3}" srcOrd="3" destOrd="0" presId="urn:microsoft.com/office/officeart/2005/8/layout/pyramid2"/>
    <dgm:cxn modelId="{B9DA1ED7-CF9C-4EFB-9E74-298D9F978D81}" type="presParOf" srcId="{145A3908-9E69-44C2-93BD-E33008F55227}" destId="{315E4DC6-7562-4DD4-9E0E-86BFE4A6BEA7}" srcOrd="4" destOrd="0" presId="urn:microsoft.com/office/officeart/2005/8/layout/pyramid2"/>
    <dgm:cxn modelId="{61FC221B-343D-426B-B8FC-F11C2B0791E3}" type="presParOf" srcId="{145A3908-9E69-44C2-93BD-E33008F55227}" destId="{4AA27A01-F0D0-4116-9E3B-0BD2002E081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3A0286-ED44-4D2B-88BC-4C101522730F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290DD11F-0EF7-4750-8541-57276CFBDE30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sz="1800" b="1" i="1" dirty="0" smtClean="0">
              <a:solidFill>
                <a:srgbClr val="0070C0"/>
              </a:solidFill>
            </a:rPr>
            <a:t>AUGMENTER LE NOMBRE D’INSTRUCTEURS, ENTRAINEURS ET LICENCIES FIJ</a:t>
          </a:r>
          <a:endParaRPr lang="fr-FR" sz="1800" b="1" i="1" dirty="0">
            <a:solidFill>
              <a:srgbClr val="0070C0"/>
            </a:solidFill>
          </a:endParaRPr>
        </a:p>
      </dgm:t>
    </dgm:pt>
    <dgm:pt modelId="{65EB207E-EFCA-4E38-B5B1-89AB3F54EF91}" type="parTrans" cxnId="{81698321-24CC-4A2A-9463-1944DF9CAD74}">
      <dgm:prSet/>
      <dgm:spPr/>
      <dgm:t>
        <a:bodyPr/>
        <a:lstStyle/>
        <a:p>
          <a:endParaRPr lang="fr-FR"/>
        </a:p>
      </dgm:t>
    </dgm:pt>
    <dgm:pt modelId="{DCBE2F28-2F0E-4E16-AE34-149C790E36F3}" type="sibTrans" cxnId="{81698321-24CC-4A2A-9463-1944DF9CAD74}">
      <dgm:prSet/>
      <dgm:spPr/>
      <dgm:t>
        <a:bodyPr/>
        <a:lstStyle/>
        <a:p>
          <a:endParaRPr lang="fr-FR"/>
        </a:p>
      </dgm:t>
    </dgm:pt>
    <dgm:pt modelId="{A729AF6F-5ED6-496C-9E6B-0CCC2AFAE1B9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sz="1900" b="1" i="1" dirty="0" smtClean="0">
              <a:solidFill>
                <a:srgbClr val="0070C0"/>
              </a:solidFill>
            </a:rPr>
            <a:t>ENCOURAGER LES ENTRAINEURS A DECROCHER UN DIPLOME RECONNU</a:t>
          </a:r>
          <a:endParaRPr lang="fr-FR" sz="1900" b="1" i="1" dirty="0">
            <a:solidFill>
              <a:srgbClr val="0070C0"/>
            </a:solidFill>
          </a:endParaRPr>
        </a:p>
      </dgm:t>
    </dgm:pt>
    <dgm:pt modelId="{E41D9CB4-59C7-46F0-8E96-F7F51AD07C33}" type="parTrans" cxnId="{DE2526E0-A462-4F4F-AED9-97E8D0FF3D2E}">
      <dgm:prSet/>
      <dgm:spPr/>
      <dgm:t>
        <a:bodyPr/>
        <a:lstStyle/>
        <a:p>
          <a:endParaRPr lang="fr-FR"/>
        </a:p>
      </dgm:t>
    </dgm:pt>
    <dgm:pt modelId="{95EAE0BF-F214-4235-A3CE-AC511F717C34}" type="sibTrans" cxnId="{DE2526E0-A462-4F4F-AED9-97E8D0FF3D2E}">
      <dgm:prSet/>
      <dgm:spPr/>
      <dgm:t>
        <a:bodyPr/>
        <a:lstStyle/>
        <a:p>
          <a:endParaRPr lang="fr-FR"/>
        </a:p>
      </dgm:t>
    </dgm:pt>
    <dgm:pt modelId="{F9FC68BB-0B08-4B69-8153-809D1BF96DA4}">
      <dgm:prSet phldrT="[Texte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b="1" i="1" dirty="0" smtClean="0">
              <a:solidFill>
                <a:srgbClr val="0070C0"/>
              </a:solidFill>
            </a:rPr>
            <a:t>CONVERTIR LES STAGES TECHNIQUES EN  FORMATION DIPLOMANTE  DANS LE CADRE DE L’ACADEMIE DE LA FIJ</a:t>
          </a:r>
          <a:endParaRPr lang="fr-FR" b="1" i="1" dirty="0">
            <a:solidFill>
              <a:srgbClr val="0070C0"/>
            </a:solidFill>
          </a:endParaRPr>
        </a:p>
      </dgm:t>
    </dgm:pt>
    <dgm:pt modelId="{388F44D9-A318-4CAB-862B-33311F9319CB}" type="parTrans" cxnId="{7B5B9E9C-0BA6-4A82-8A98-5CBD733C1B78}">
      <dgm:prSet/>
      <dgm:spPr/>
      <dgm:t>
        <a:bodyPr/>
        <a:lstStyle/>
        <a:p>
          <a:endParaRPr lang="fr-FR"/>
        </a:p>
      </dgm:t>
    </dgm:pt>
    <dgm:pt modelId="{2211ECE0-B55A-49BC-9AB5-B1E1C3AE77F9}" type="sibTrans" cxnId="{7B5B9E9C-0BA6-4A82-8A98-5CBD733C1B78}">
      <dgm:prSet/>
      <dgm:spPr/>
      <dgm:t>
        <a:bodyPr/>
        <a:lstStyle/>
        <a:p>
          <a:endParaRPr lang="fr-FR"/>
        </a:p>
      </dgm:t>
    </dgm:pt>
    <dgm:pt modelId="{B745A490-38E2-4A49-99FB-D32132395AF5}" type="pres">
      <dgm:prSet presAssocID="{E43A0286-ED44-4D2B-88BC-4C101522730F}" presName="compositeShape" presStyleCnt="0">
        <dgm:presLayoutVars>
          <dgm:dir/>
          <dgm:resizeHandles/>
        </dgm:presLayoutVars>
      </dgm:prSet>
      <dgm:spPr/>
    </dgm:pt>
    <dgm:pt modelId="{A1548809-DAF0-474B-9997-AE7D64D3CECA}" type="pres">
      <dgm:prSet presAssocID="{E43A0286-ED44-4D2B-88BC-4C101522730F}" presName="pyramid" presStyleLbl="node1" presStyleIdx="0" presStyleCnt="1" custAng="0" custLinFactNeighborX="39894"/>
      <dgm:spPr>
        <a:gradFill rotWithShape="0">
          <a:gsLst>
            <a:gs pos="0">
              <a:srgbClr val="251FA1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  <dgm:pt modelId="{145A3908-9E69-44C2-93BD-E33008F55227}" type="pres">
      <dgm:prSet presAssocID="{E43A0286-ED44-4D2B-88BC-4C101522730F}" presName="theList" presStyleCnt="0"/>
      <dgm:spPr/>
    </dgm:pt>
    <dgm:pt modelId="{DFBAB3B8-6C30-405B-BFAE-944840FFA216}" type="pres">
      <dgm:prSet presAssocID="{290DD11F-0EF7-4750-8541-57276CFBDE30}" presName="aNode" presStyleLbl="fgAcc1" presStyleIdx="0" presStyleCnt="3" custLinFactY="188374" custLinFactNeighborX="-19881" custLinFactNeighborY="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C72D46-60C9-42A3-9286-25F8D906AAFC}" type="pres">
      <dgm:prSet presAssocID="{290DD11F-0EF7-4750-8541-57276CFBDE30}" presName="aSpace" presStyleCnt="0"/>
      <dgm:spPr/>
    </dgm:pt>
    <dgm:pt modelId="{3C58961F-732D-4CC6-86F4-0FF5B282DE0A}" type="pres">
      <dgm:prSet presAssocID="{A729AF6F-5ED6-496C-9E6B-0CCC2AFAE1B9}" presName="aNode" presStyleLbl="fgAcc1" presStyleIdx="1" presStyleCnt="3" custLinFactNeighborX="-19881" custLinFactNeighborY="-973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C9AA67-1B9A-4EFC-A73C-57FC7F8DDBA3}" type="pres">
      <dgm:prSet presAssocID="{A729AF6F-5ED6-496C-9E6B-0CCC2AFAE1B9}" presName="aSpace" presStyleCnt="0"/>
      <dgm:spPr/>
    </dgm:pt>
    <dgm:pt modelId="{315E4DC6-7562-4DD4-9E0E-86BFE4A6BEA7}" type="pres">
      <dgm:prSet presAssocID="{F9FC68BB-0B08-4B69-8153-809D1BF96DA4}" presName="aNode" presStyleLbl="fgAcc1" presStyleIdx="2" presStyleCnt="3" custLinFactY="-200222" custLinFactNeighborX="-19881" custLinFactNeighborY="-3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A27A01-F0D0-4116-9E3B-0BD2002E0816}" type="pres">
      <dgm:prSet presAssocID="{F9FC68BB-0B08-4B69-8153-809D1BF96DA4}" presName="aSpace" presStyleCnt="0"/>
      <dgm:spPr/>
    </dgm:pt>
  </dgm:ptLst>
  <dgm:cxnLst>
    <dgm:cxn modelId="{81698321-24CC-4A2A-9463-1944DF9CAD74}" srcId="{E43A0286-ED44-4D2B-88BC-4C101522730F}" destId="{290DD11F-0EF7-4750-8541-57276CFBDE30}" srcOrd="0" destOrd="0" parTransId="{65EB207E-EFCA-4E38-B5B1-89AB3F54EF91}" sibTransId="{DCBE2F28-2F0E-4E16-AE34-149C790E36F3}"/>
    <dgm:cxn modelId="{9B9D3A07-9BDD-452F-8229-D1C035EE23C8}" type="presOf" srcId="{290DD11F-0EF7-4750-8541-57276CFBDE30}" destId="{DFBAB3B8-6C30-405B-BFAE-944840FFA216}" srcOrd="0" destOrd="0" presId="urn:microsoft.com/office/officeart/2005/8/layout/pyramid2"/>
    <dgm:cxn modelId="{554251A5-49A4-4980-B2C1-96669A545FB7}" type="presOf" srcId="{A729AF6F-5ED6-496C-9E6B-0CCC2AFAE1B9}" destId="{3C58961F-732D-4CC6-86F4-0FF5B282DE0A}" srcOrd="0" destOrd="0" presId="urn:microsoft.com/office/officeart/2005/8/layout/pyramid2"/>
    <dgm:cxn modelId="{44AF91A5-D8A9-4AD7-A386-5AAA9D86F920}" type="presOf" srcId="{E43A0286-ED44-4D2B-88BC-4C101522730F}" destId="{B745A490-38E2-4A49-99FB-D32132395AF5}" srcOrd="0" destOrd="0" presId="urn:microsoft.com/office/officeart/2005/8/layout/pyramid2"/>
    <dgm:cxn modelId="{7B5B9E9C-0BA6-4A82-8A98-5CBD733C1B78}" srcId="{E43A0286-ED44-4D2B-88BC-4C101522730F}" destId="{F9FC68BB-0B08-4B69-8153-809D1BF96DA4}" srcOrd="2" destOrd="0" parTransId="{388F44D9-A318-4CAB-862B-33311F9319CB}" sibTransId="{2211ECE0-B55A-49BC-9AB5-B1E1C3AE77F9}"/>
    <dgm:cxn modelId="{1B8A4D13-841D-4829-AB52-6CA34DDAD90A}" type="presOf" srcId="{F9FC68BB-0B08-4B69-8153-809D1BF96DA4}" destId="{315E4DC6-7562-4DD4-9E0E-86BFE4A6BEA7}" srcOrd="0" destOrd="0" presId="urn:microsoft.com/office/officeart/2005/8/layout/pyramid2"/>
    <dgm:cxn modelId="{DE2526E0-A462-4F4F-AED9-97E8D0FF3D2E}" srcId="{E43A0286-ED44-4D2B-88BC-4C101522730F}" destId="{A729AF6F-5ED6-496C-9E6B-0CCC2AFAE1B9}" srcOrd="1" destOrd="0" parTransId="{E41D9CB4-59C7-46F0-8E96-F7F51AD07C33}" sibTransId="{95EAE0BF-F214-4235-A3CE-AC511F717C34}"/>
    <dgm:cxn modelId="{E3DF28BA-2AC8-4089-9488-F06D1EA10F16}" type="presParOf" srcId="{B745A490-38E2-4A49-99FB-D32132395AF5}" destId="{A1548809-DAF0-474B-9997-AE7D64D3CECA}" srcOrd="0" destOrd="0" presId="urn:microsoft.com/office/officeart/2005/8/layout/pyramid2"/>
    <dgm:cxn modelId="{D34DB0F6-F279-44E6-9055-D8C1CD462C3C}" type="presParOf" srcId="{B745A490-38E2-4A49-99FB-D32132395AF5}" destId="{145A3908-9E69-44C2-93BD-E33008F55227}" srcOrd="1" destOrd="0" presId="urn:microsoft.com/office/officeart/2005/8/layout/pyramid2"/>
    <dgm:cxn modelId="{2E7C93A0-DC23-49FD-814F-932CDB6E7BBF}" type="presParOf" srcId="{145A3908-9E69-44C2-93BD-E33008F55227}" destId="{DFBAB3B8-6C30-405B-BFAE-944840FFA216}" srcOrd="0" destOrd="0" presId="urn:microsoft.com/office/officeart/2005/8/layout/pyramid2"/>
    <dgm:cxn modelId="{675EA424-A299-4DBD-9C48-60468576B4BA}" type="presParOf" srcId="{145A3908-9E69-44C2-93BD-E33008F55227}" destId="{33C72D46-60C9-42A3-9286-25F8D906AAFC}" srcOrd="1" destOrd="0" presId="urn:microsoft.com/office/officeart/2005/8/layout/pyramid2"/>
    <dgm:cxn modelId="{BB4965A8-AD62-4338-A950-9DE8F0C3779E}" type="presParOf" srcId="{145A3908-9E69-44C2-93BD-E33008F55227}" destId="{3C58961F-732D-4CC6-86F4-0FF5B282DE0A}" srcOrd="2" destOrd="0" presId="urn:microsoft.com/office/officeart/2005/8/layout/pyramid2"/>
    <dgm:cxn modelId="{64902561-57D8-4717-B701-2C08F60E82F5}" type="presParOf" srcId="{145A3908-9E69-44C2-93BD-E33008F55227}" destId="{C2C9AA67-1B9A-4EFC-A73C-57FC7F8DDBA3}" srcOrd="3" destOrd="0" presId="urn:microsoft.com/office/officeart/2005/8/layout/pyramid2"/>
    <dgm:cxn modelId="{615958F9-14B3-4890-81C2-0CF934CAFF6F}" type="presParOf" srcId="{145A3908-9E69-44C2-93BD-E33008F55227}" destId="{315E4DC6-7562-4DD4-9E0E-86BFE4A6BEA7}" srcOrd="4" destOrd="0" presId="urn:microsoft.com/office/officeart/2005/8/layout/pyramid2"/>
    <dgm:cxn modelId="{3CC099B3-12E7-47C3-B19F-4CC6D0F830DF}" type="presParOf" srcId="{145A3908-9E69-44C2-93BD-E33008F55227}" destId="{4AA27A01-F0D0-4116-9E3B-0BD2002E081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782829-F394-4FC8-9414-53ADDF88118C}">
      <dsp:nvSpPr>
        <dsp:cNvPr id="0" name=""/>
        <dsp:cNvSpPr/>
      </dsp:nvSpPr>
      <dsp:spPr>
        <a:xfrm>
          <a:off x="-71418" y="0"/>
          <a:ext cx="4012265" cy="401226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EB0177-8501-4DA8-82BD-1EA24B5D0B06}">
      <dsp:nvSpPr>
        <dsp:cNvPr id="0" name=""/>
        <dsp:cNvSpPr/>
      </dsp:nvSpPr>
      <dsp:spPr>
        <a:xfrm>
          <a:off x="2006132" y="0"/>
          <a:ext cx="5994923" cy="401226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b="1" i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OPPORTUNITES DE FORMATION POUR les ENTRAINEURS</a:t>
          </a:r>
          <a:endParaRPr lang="fr-FR" sz="40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2006132" y="0"/>
        <a:ext cx="5994923" cy="1905825"/>
      </dsp:txXfrm>
    </dsp:sp>
    <dsp:sp modelId="{630D744F-5987-4C29-A8A1-59962EBACB9D}">
      <dsp:nvSpPr>
        <dsp:cNvPr id="0" name=""/>
        <dsp:cNvSpPr/>
      </dsp:nvSpPr>
      <dsp:spPr>
        <a:xfrm>
          <a:off x="1857382" y="1940569"/>
          <a:ext cx="1905825" cy="190582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9E13A8-6213-41CF-8F42-5257AE247C55}">
      <dsp:nvSpPr>
        <dsp:cNvPr id="0" name=""/>
        <dsp:cNvSpPr/>
      </dsp:nvSpPr>
      <dsp:spPr>
        <a:xfrm>
          <a:off x="2000257" y="2428889"/>
          <a:ext cx="5994923" cy="930138"/>
        </a:xfrm>
        <a:prstGeom prst="rect">
          <a:avLst/>
        </a:prstGeom>
        <a:solidFill>
          <a:srgbClr val="251FA1"/>
        </a:solidFill>
        <a:ln w="9525" cap="flat" cmpd="sng" algn="ctr">
          <a:solidFill>
            <a:srgbClr val="251FA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i="1" kern="1200" dirty="0" smtClean="0">
              <a:solidFill>
                <a:srgbClr val="FFFF00"/>
              </a:solidFill>
            </a:rPr>
            <a:t>PROGRAMMES FINANCES PAR LA SOLIDARITE OLYMPIQUE</a:t>
          </a:r>
          <a:endParaRPr lang="fr-FR" sz="2400" b="1" i="1" kern="1200" dirty="0">
            <a:solidFill>
              <a:srgbClr val="FFFF00"/>
            </a:solidFill>
          </a:endParaRPr>
        </a:p>
      </dsp:txBody>
      <dsp:txXfrm>
        <a:off x="2000257" y="2428889"/>
        <a:ext cx="5994923" cy="9301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548809-DAF0-474B-9997-AE7D64D3CECA}">
      <dsp:nvSpPr>
        <dsp:cNvPr id="0" name=""/>
        <dsp:cNvSpPr/>
      </dsp:nvSpPr>
      <dsp:spPr>
        <a:xfrm>
          <a:off x="428645" y="0"/>
          <a:ext cx="5072098" cy="5072098"/>
        </a:xfrm>
        <a:prstGeom prst="triangle">
          <a:avLst/>
        </a:prstGeom>
        <a:solidFill>
          <a:srgbClr val="251FA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BAB3B8-6C30-405B-BFAE-944840FFA216}">
      <dsp:nvSpPr>
        <dsp:cNvPr id="0" name=""/>
        <dsp:cNvSpPr/>
      </dsp:nvSpPr>
      <dsp:spPr>
        <a:xfrm>
          <a:off x="2928945" y="1"/>
          <a:ext cx="3296863" cy="1200660"/>
        </a:xfrm>
        <a:prstGeom prst="roundRect">
          <a:avLst/>
        </a:prstGeom>
        <a:gradFill flip="none" rotWithShape="0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0800000" scaled="1"/>
          <a:tileRect/>
        </a:gradFill>
        <a:ln w="12700" cap="flat" cmpd="sng" algn="ctr">
          <a:solidFill>
            <a:srgbClr val="251FA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i="1" kern="1200" dirty="0" smtClean="0">
              <a:solidFill>
                <a:srgbClr val="251FA1"/>
              </a:solidFill>
            </a:rPr>
            <a:t>Stages Techniques pour Entraîneurs</a:t>
          </a:r>
          <a:endParaRPr lang="fr-FR" sz="2300" b="1" i="1" kern="1200" dirty="0">
            <a:solidFill>
              <a:srgbClr val="251FA1"/>
            </a:solidFill>
          </a:endParaRPr>
        </a:p>
      </dsp:txBody>
      <dsp:txXfrm>
        <a:off x="2928945" y="1"/>
        <a:ext cx="3296863" cy="1200660"/>
      </dsp:txXfrm>
    </dsp:sp>
    <dsp:sp modelId="{3C58961F-732D-4CC6-86F4-0FF5B282DE0A}">
      <dsp:nvSpPr>
        <dsp:cNvPr id="0" name=""/>
        <dsp:cNvSpPr/>
      </dsp:nvSpPr>
      <dsp:spPr>
        <a:xfrm>
          <a:off x="3857639" y="1857387"/>
          <a:ext cx="3296863" cy="120066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251FA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i="1" kern="1200" dirty="0" smtClean="0">
              <a:solidFill>
                <a:srgbClr val="251FA1"/>
              </a:solidFill>
            </a:rPr>
            <a:t>Bourses Olympiques pour Entraîneurs</a:t>
          </a:r>
          <a:endParaRPr lang="fr-FR" sz="2300" b="1" i="1" kern="1200" dirty="0">
            <a:solidFill>
              <a:srgbClr val="251FA1"/>
            </a:solidFill>
          </a:endParaRPr>
        </a:p>
      </dsp:txBody>
      <dsp:txXfrm>
        <a:off x="3857639" y="1857387"/>
        <a:ext cx="3296863" cy="1200660"/>
      </dsp:txXfrm>
    </dsp:sp>
    <dsp:sp modelId="{315E4DC6-7562-4DD4-9E0E-86BFE4A6BEA7}">
      <dsp:nvSpPr>
        <dsp:cNvPr id="0" name=""/>
        <dsp:cNvSpPr/>
      </dsp:nvSpPr>
      <dsp:spPr>
        <a:xfrm>
          <a:off x="4794113" y="3786212"/>
          <a:ext cx="3296863" cy="120066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251FA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i="1" kern="1200" dirty="0" smtClean="0">
              <a:solidFill>
                <a:srgbClr val="251FA1"/>
              </a:solidFill>
            </a:rPr>
            <a:t>Développement de la Structure Sportive Nationale</a:t>
          </a:r>
          <a:endParaRPr lang="fr-FR" sz="2300" b="1" i="1" kern="1200" dirty="0">
            <a:solidFill>
              <a:srgbClr val="251FA1"/>
            </a:solidFill>
          </a:endParaRPr>
        </a:p>
      </dsp:txBody>
      <dsp:txXfrm>
        <a:off x="4794113" y="3786212"/>
        <a:ext cx="3296863" cy="12006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53F6A4-3D77-4B1A-B877-B03957373CE8}">
      <dsp:nvSpPr>
        <dsp:cNvPr id="0" name=""/>
        <dsp:cNvSpPr/>
      </dsp:nvSpPr>
      <dsp:spPr>
        <a:xfrm>
          <a:off x="0" y="0"/>
          <a:ext cx="8001056" cy="50323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72000" bIns="0" numCol="1" spcCol="1270" anchor="b" anchorCtr="1">
          <a:noAutofit/>
          <a:scene3d>
            <a:camera prst="orthographicFront">
              <a:rot lat="0" lon="9600000" rev="21594000"/>
            </a:camera>
            <a:lightRig rig="threePt" dir="t"/>
          </a:scene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Main Objectives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 smtClean="0"/>
        </a:p>
      </dsp:txBody>
      <dsp:txXfrm>
        <a:off x="2881980" y="251619"/>
        <a:ext cx="2237095" cy="754859"/>
      </dsp:txXfrm>
    </dsp:sp>
    <dsp:sp modelId="{EE7D697E-22A1-4FF0-B80C-15DCE151FAA3}">
      <dsp:nvSpPr>
        <dsp:cNvPr id="0" name=""/>
        <dsp:cNvSpPr/>
      </dsp:nvSpPr>
      <dsp:spPr>
        <a:xfrm>
          <a:off x="785813" y="889002"/>
          <a:ext cx="6429429" cy="4025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600" kern="1200" dirty="0"/>
        </a:p>
      </dsp:txBody>
      <dsp:txXfrm>
        <a:off x="2876985" y="1130557"/>
        <a:ext cx="2247085" cy="724665"/>
      </dsp:txXfrm>
    </dsp:sp>
    <dsp:sp modelId="{1BEA8F0F-F792-45DB-84B5-322775B17AEB}">
      <dsp:nvSpPr>
        <dsp:cNvPr id="0" name=""/>
        <dsp:cNvSpPr/>
      </dsp:nvSpPr>
      <dsp:spPr>
        <a:xfrm>
          <a:off x="1571632" y="2012958"/>
          <a:ext cx="4857791" cy="3019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/>
        </a:p>
      </dsp:txBody>
      <dsp:txXfrm>
        <a:off x="2868662" y="2239416"/>
        <a:ext cx="2263731" cy="679373"/>
      </dsp:txXfrm>
    </dsp:sp>
    <dsp:sp modelId="{D8602049-7916-4031-9A86-9EAD0C3C336D}">
      <dsp:nvSpPr>
        <dsp:cNvPr id="0" name=""/>
        <dsp:cNvSpPr/>
      </dsp:nvSpPr>
      <dsp:spPr>
        <a:xfrm>
          <a:off x="1714511" y="3019437"/>
          <a:ext cx="4572032" cy="2012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 dirty="0"/>
        </a:p>
      </dsp:txBody>
      <dsp:txXfrm>
        <a:off x="2384070" y="3522677"/>
        <a:ext cx="3232915" cy="100647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40DE8B-FAFD-45D6-A12A-42B90EEDC8FC}">
      <dsp:nvSpPr>
        <dsp:cNvPr id="0" name=""/>
        <dsp:cNvSpPr/>
      </dsp:nvSpPr>
      <dsp:spPr>
        <a:xfrm>
          <a:off x="0" y="453294"/>
          <a:ext cx="8572560" cy="870879"/>
        </a:xfrm>
        <a:prstGeom prst="rect">
          <a:avLst/>
        </a:prstGeom>
        <a:solidFill>
          <a:srgbClr val="CF1F3C">
            <a:alpha val="89804"/>
          </a:srgbClr>
        </a:solidFill>
        <a:ln w="25400" cap="flat" cmpd="sng" algn="ctr">
          <a:solidFill>
            <a:srgbClr val="251FA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EC14E-ABAF-444F-8C72-6637E6E45754}">
      <dsp:nvSpPr>
        <dsp:cNvPr id="0" name=""/>
        <dsp:cNvSpPr/>
      </dsp:nvSpPr>
      <dsp:spPr>
        <a:xfrm>
          <a:off x="71071" y="504691"/>
          <a:ext cx="8483860" cy="786337"/>
        </a:xfrm>
        <a:prstGeom prst="roundRect">
          <a:avLst/>
        </a:prstGeom>
        <a:solidFill>
          <a:srgbClr val="251F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i="1" kern="1200" dirty="0" smtClean="0">
              <a:solidFill>
                <a:srgbClr val="FFFF00"/>
              </a:solidFill>
            </a:rPr>
            <a:t>-Donner la possibilité aux entraîneurs d’accéder à des formations  et des connaissances de haut niveau</a:t>
          </a:r>
          <a:endParaRPr lang="fr-FR" sz="2300" b="1" i="1" kern="1200" dirty="0">
            <a:solidFill>
              <a:srgbClr val="FFFF00"/>
            </a:solidFill>
          </a:endParaRPr>
        </a:p>
      </dsp:txBody>
      <dsp:txXfrm>
        <a:off x="71071" y="504691"/>
        <a:ext cx="8483860" cy="786337"/>
      </dsp:txXfrm>
    </dsp:sp>
    <dsp:sp modelId="{CEF2B6F0-E798-4843-94AF-57D6D17A4FE0}">
      <dsp:nvSpPr>
        <dsp:cNvPr id="0" name=""/>
        <dsp:cNvSpPr/>
      </dsp:nvSpPr>
      <dsp:spPr>
        <a:xfrm>
          <a:off x="0" y="1447707"/>
          <a:ext cx="8572560" cy="845607"/>
        </a:xfrm>
        <a:prstGeom prst="rect">
          <a:avLst/>
        </a:prstGeom>
        <a:solidFill>
          <a:srgbClr val="CF1F3C">
            <a:alpha val="90000"/>
          </a:srgbClr>
        </a:solidFill>
        <a:ln w="25400" cap="flat" cmpd="sng" algn="ctr">
          <a:solidFill>
            <a:srgbClr val="251FA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4FC25-868C-4128-90E9-8D57B4275184}">
      <dsp:nvSpPr>
        <dsp:cNvPr id="0" name=""/>
        <dsp:cNvSpPr/>
      </dsp:nvSpPr>
      <dsp:spPr>
        <a:xfrm>
          <a:off x="71071" y="1527331"/>
          <a:ext cx="8482416" cy="727731"/>
        </a:xfrm>
        <a:prstGeom prst="roundRect">
          <a:avLst/>
        </a:prstGeom>
        <a:solidFill>
          <a:srgbClr val="251F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i="1" kern="1200" dirty="0" smtClean="0">
              <a:solidFill>
                <a:srgbClr val="FFFF00"/>
              </a:solidFill>
            </a:rPr>
            <a:t>-Cette formation  profitera à leurs Structures Sportives Nationales Respectives</a:t>
          </a:r>
          <a:endParaRPr lang="fr-FR" sz="2300" b="1" i="1" kern="1200" dirty="0">
            <a:solidFill>
              <a:srgbClr val="FFFF00"/>
            </a:solidFill>
          </a:endParaRPr>
        </a:p>
      </dsp:txBody>
      <dsp:txXfrm>
        <a:off x="71071" y="1527331"/>
        <a:ext cx="8482416" cy="72773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5DFF0A-7B28-4A1D-9384-EFF93E107D94}">
      <dsp:nvSpPr>
        <dsp:cNvPr id="0" name=""/>
        <dsp:cNvSpPr/>
      </dsp:nvSpPr>
      <dsp:spPr>
        <a:xfrm>
          <a:off x="1288734" y="0"/>
          <a:ext cx="3960440" cy="3960440"/>
        </a:xfrm>
        <a:prstGeom prst="triangl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23A54-D8F4-4F01-8602-D5E8B8E9FADF}">
      <dsp:nvSpPr>
        <dsp:cNvPr id="0" name=""/>
        <dsp:cNvSpPr/>
      </dsp:nvSpPr>
      <dsp:spPr>
        <a:xfrm>
          <a:off x="1731252" y="358044"/>
          <a:ext cx="2971652" cy="892101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rgbClr val="0070C0"/>
              </a:solidFill>
              <a:latin typeface="+mj-lt"/>
            </a:rPr>
            <a:t>9 ACTIVITES</a:t>
          </a:r>
          <a:endParaRPr lang="fr-FR" sz="2400" b="1" kern="1200" dirty="0">
            <a:solidFill>
              <a:srgbClr val="0070C0"/>
            </a:solidFill>
            <a:latin typeface="+mj-lt"/>
          </a:endParaRPr>
        </a:p>
      </dsp:txBody>
      <dsp:txXfrm>
        <a:off x="1731252" y="358044"/>
        <a:ext cx="2971652" cy="892101"/>
      </dsp:txXfrm>
    </dsp:sp>
    <dsp:sp modelId="{6399A130-CF27-4F48-B107-8A2519D65658}">
      <dsp:nvSpPr>
        <dsp:cNvPr id="0" name=""/>
        <dsp:cNvSpPr/>
      </dsp:nvSpPr>
      <dsp:spPr>
        <a:xfrm>
          <a:off x="1720788" y="1469368"/>
          <a:ext cx="3012506" cy="957622"/>
        </a:xfrm>
        <a:prstGeom prst="round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rgbClr val="0070C0"/>
              </a:solidFill>
              <a:latin typeface="+mj-lt"/>
            </a:rPr>
            <a:t>9 BOURSES</a:t>
          </a:r>
          <a:endParaRPr lang="fr-FR" sz="2400" b="1" kern="1200" dirty="0">
            <a:solidFill>
              <a:srgbClr val="0070C0"/>
            </a:solidFill>
            <a:latin typeface="+mj-lt"/>
          </a:endParaRPr>
        </a:p>
      </dsp:txBody>
      <dsp:txXfrm>
        <a:off x="1720788" y="1469368"/>
        <a:ext cx="3012506" cy="957622"/>
      </dsp:txXfrm>
    </dsp:sp>
    <dsp:sp modelId="{C5DB81C7-991E-44C2-A120-98919511E7A4}">
      <dsp:nvSpPr>
        <dsp:cNvPr id="0" name=""/>
        <dsp:cNvSpPr/>
      </dsp:nvSpPr>
      <dsp:spPr>
        <a:xfrm>
          <a:off x="1720788" y="2646207"/>
          <a:ext cx="3077996" cy="957622"/>
        </a:xfrm>
        <a:prstGeom prst="round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>
              <a:solidFill>
                <a:srgbClr val="0070C0"/>
              </a:solidFill>
              <a:latin typeface="+mj-lt"/>
            </a:rPr>
            <a:t>2 Projets</a:t>
          </a:r>
          <a:endParaRPr lang="fr-FR" sz="2800" b="1" kern="1200" dirty="0">
            <a:solidFill>
              <a:srgbClr val="0070C0"/>
            </a:solidFill>
            <a:latin typeface="+mj-lt"/>
          </a:endParaRPr>
        </a:p>
      </dsp:txBody>
      <dsp:txXfrm>
        <a:off x="1720788" y="2646207"/>
        <a:ext cx="3077996" cy="95762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548809-DAF0-474B-9997-AE7D64D3CECA}">
      <dsp:nvSpPr>
        <dsp:cNvPr id="0" name=""/>
        <dsp:cNvSpPr/>
      </dsp:nvSpPr>
      <dsp:spPr>
        <a:xfrm>
          <a:off x="0" y="0"/>
          <a:ext cx="5072098" cy="5072098"/>
        </a:xfrm>
        <a:prstGeom prst="triangle">
          <a:avLst/>
        </a:prstGeom>
        <a:gradFill rotWithShape="0">
          <a:gsLst>
            <a:gs pos="0">
              <a:srgbClr val="251FA1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BAB3B8-6C30-405B-BFAE-944840FFA216}">
      <dsp:nvSpPr>
        <dsp:cNvPr id="0" name=""/>
        <dsp:cNvSpPr/>
      </dsp:nvSpPr>
      <dsp:spPr>
        <a:xfrm>
          <a:off x="1643081" y="3000392"/>
          <a:ext cx="3296863" cy="1200660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kern="1200" dirty="0" smtClean="0">
              <a:solidFill>
                <a:srgbClr val="0070C0"/>
              </a:solidFill>
            </a:rPr>
            <a:t>AUGMENTER LE NOMBRE DES ACTIVITES DE LA SO POUR LE PROCHAIN QUADRIENNAL</a:t>
          </a:r>
          <a:endParaRPr lang="fr-FR" sz="1800" b="1" i="1" kern="1200" dirty="0">
            <a:solidFill>
              <a:srgbClr val="0070C0"/>
            </a:solidFill>
          </a:endParaRPr>
        </a:p>
      </dsp:txBody>
      <dsp:txXfrm>
        <a:off x="1643081" y="3000392"/>
        <a:ext cx="3296863" cy="1200660"/>
      </dsp:txXfrm>
    </dsp:sp>
    <dsp:sp modelId="{3C58961F-732D-4CC6-86F4-0FF5B282DE0A}">
      <dsp:nvSpPr>
        <dsp:cNvPr id="0" name=""/>
        <dsp:cNvSpPr/>
      </dsp:nvSpPr>
      <dsp:spPr>
        <a:xfrm>
          <a:off x="1643081" y="1643069"/>
          <a:ext cx="3296863" cy="1200660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i="1" kern="1200" dirty="0" smtClean="0">
              <a:solidFill>
                <a:srgbClr val="0070C0"/>
              </a:solidFill>
            </a:rPr>
            <a:t>PROMOUVOIR LE PROFIL DES ENTRAINEURS</a:t>
          </a:r>
          <a:endParaRPr lang="fr-FR" sz="1900" b="1" i="1" kern="1200" dirty="0">
            <a:solidFill>
              <a:srgbClr val="0070C0"/>
            </a:solidFill>
          </a:endParaRPr>
        </a:p>
      </dsp:txBody>
      <dsp:txXfrm>
        <a:off x="1643081" y="1643069"/>
        <a:ext cx="3296863" cy="1200660"/>
      </dsp:txXfrm>
    </dsp:sp>
    <dsp:sp modelId="{315E4DC6-7562-4DD4-9E0E-86BFE4A6BEA7}">
      <dsp:nvSpPr>
        <dsp:cNvPr id="0" name=""/>
        <dsp:cNvSpPr/>
      </dsp:nvSpPr>
      <dsp:spPr>
        <a:xfrm>
          <a:off x="1643081" y="285746"/>
          <a:ext cx="3296863" cy="1200660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i="1" kern="1200" dirty="0" smtClean="0">
              <a:solidFill>
                <a:srgbClr val="0070C0"/>
              </a:solidFill>
            </a:rPr>
            <a:t>RENFORCER LA FORMATION DES ENTRAINEURS POUR SOUTENIR LE NIVEAU DE PERFORMANCE DES ATHLETES</a:t>
          </a:r>
          <a:endParaRPr lang="fr-FR" sz="1500" b="1" i="1" kern="1200" dirty="0">
            <a:solidFill>
              <a:srgbClr val="0070C0"/>
            </a:solidFill>
          </a:endParaRPr>
        </a:p>
      </dsp:txBody>
      <dsp:txXfrm>
        <a:off x="1643081" y="285746"/>
        <a:ext cx="3296863" cy="12006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548809-DAF0-474B-9997-AE7D64D3CECA}">
      <dsp:nvSpPr>
        <dsp:cNvPr id="0" name=""/>
        <dsp:cNvSpPr/>
      </dsp:nvSpPr>
      <dsp:spPr>
        <a:xfrm>
          <a:off x="2714644" y="0"/>
          <a:ext cx="5072098" cy="5072098"/>
        </a:xfrm>
        <a:prstGeom prst="triangle">
          <a:avLst/>
        </a:prstGeom>
        <a:gradFill rotWithShape="0">
          <a:gsLst>
            <a:gs pos="0">
              <a:srgbClr val="251FA1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BAB3B8-6C30-405B-BFAE-944840FFA216}">
      <dsp:nvSpPr>
        <dsp:cNvPr id="0" name=""/>
        <dsp:cNvSpPr/>
      </dsp:nvSpPr>
      <dsp:spPr>
        <a:xfrm>
          <a:off x="2857514" y="3071831"/>
          <a:ext cx="3296863" cy="1200660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kern="1200" dirty="0" smtClean="0">
              <a:solidFill>
                <a:srgbClr val="0070C0"/>
              </a:solidFill>
            </a:rPr>
            <a:t>AUGMENTER LE NOMBRE D’INSTRUCTEURS, ENTRAINEURS ET LICENCIES FIJ</a:t>
          </a:r>
          <a:endParaRPr lang="fr-FR" sz="1800" b="1" i="1" kern="1200" dirty="0">
            <a:solidFill>
              <a:srgbClr val="0070C0"/>
            </a:solidFill>
          </a:endParaRPr>
        </a:p>
      </dsp:txBody>
      <dsp:txXfrm>
        <a:off x="2857514" y="3071831"/>
        <a:ext cx="3296863" cy="1200660"/>
      </dsp:txXfrm>
    </dsp:sp>
    <dsp:sp modelId="{3C58961F-732D-4CC6-86F4-0FF5B282DE0A}">
      <dsp:nvSpPr>
        <dsp:cNvPr id="0" name=""/>
        <dsp:cNvSpPr/>
      </dsp:nvSpPr>
      <dsp:spPr>
        <a:xfrm>
          <a:off x="2857514" y="1714511"/>
          <a:ext cx="3296863" cy="1200660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i="1" kern="1200" dirty="0" smtClean="0">
              <a:solidFill>
                <a:srgbClr val="0070C0"/>
              </a:solidFill>
            </a:rPr>
            <a:t>ENCOURAGER LES ENTRAINEURS A DECROCHER UN DIPLOME RECONNU</a:t>
          </a:r>
          <a:endParaRPr lang="fr-FR" sz="1900" b="1" i="1" kern="1200" dirty="0">
            <a:solidFill>
              <a:srgbClr val="0070C0"/>
            </a:solidFill>
          </a:endParaRPr>
        </a:p>
      </dsp:txBody>
      <dsp:txXfrm>
        <a:off x="2857514" y="1714511"/>
        <a:ext cx="3296863" cy="1200660"/>
      </dsp:txXfrm>
    </dsp:sp>
    <dsp:sp modelId="{315E4DC6-7562-4DD4-9E0E-86BFE4A6BEA7}">
      <dsp:nvSpPr>
        <dsp:cNvPr id="0" name=""/>
        <dsp:cNvSpPr/>
      </dsp:nvSpPr>
      <dsp:spPr>
        <a:xfrm>
          <a:off x="2857514" y="357186"/>
          <a:ext cx="3296863" cy="1200660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i="1" kern="1200" dirty="0" smtClean="0">
              <a:solidFill>
                <a:srgbClr val="0070C0"/>
              </a:solidFill>
            </a:rPr>
            <a:t>CONVERTIR LES STAGES TECHNIQUES EN  FORMATION DIPLOMANTE  DANS LE CADRE DE L’ACADEMIE DE LA FIJ</a:t>
          </a:r>
          <a:endParaRPr lang="fr-FR" sz="1500" b="1" i="1" kern="1200" dirty="0">
            <a:solidFill>
              <a:srgbClr val="0070C0"/>
            </a:solidFill>
          </a:endParaRPr>
        </a:p>
      </dsp:txBody>
      <dsp:txXfrm>
        <a:off x="2857514" y="357186"/>
        <a:ext cx="3296863" cy="1200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9E622-B410-4B80-8B6B-9CBE531F04B8}" type="datetimeFigureOut">
              <a:rPr lang="fr-FR" smtClean="0"/>
              <a:pPr/>
              <a:t>06/01/2017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16D9F-DC37-4528-BAB9-9976B2ECDE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5708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16D9F-DC37-4528-BAB9-9976B2ECDED6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16D9F-DC37-4528-BAB9-9976B2ECDED6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16D9F-DC37-4528-BAB9-9976B2ECDED6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3451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3451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Click to edit the title text formatCliquez et modifiez le titre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8/20/13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25F2746-B1F9-47C7-B59A-7869D0709C86}" type="slidenum">
              <a:rPr lang="en-US">
                <a:solidFill>
                  <a:srgbClr val="000000"/>
                </a:solidFill>
                <a:latin typeface="Calibri"/>
              </a:rPr>
              <a:pPr>
                <a:lnSpc>
                  <a:spcPct val="100000"/>
                </a:lnSpc>
              </a:pPr>
              <a:t>‹N°›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fr-FR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Click to edit the title text formatCliquez et modifiez le titre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Seventh Outline LevelCliquez pour modifier les styles du texte du masque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>
                <a:solidFill>
                  <a:srgbClr val="000000"/>
                </a:solidFill>
                <a:latin typeface="Calibri"/>
              </a:rPr>
              <a:t>Deuxième niveau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Troisième niveau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Quatrième niveau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8/20/13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D0431FC-0AE6-4AEA-B346-A31DFE8D5A79}" type="slidenum">
              <a:rPr lang="en-US">
                <a:solidFill>
                  <a:srgbClr val="000000"/>
                </a:solidFill>
                <a:latin typeface="Calibri"/>
              </a:rPr>
              <a:pPr>
                <a:lnSpc>
                  <a:spcPct val="100000"/>
                </a:lnSpc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" name="TextShape 1"/>
          <p:cNvSpPr txBox="1"/>
          <p:nvPr/>
        </p:nvSpPr>
        <p:spPr>
          <a:xfrm>
            <a:off x="0" y="692696"/>
            <a:ext cx="9144000" cy="7383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b="1" dirty="0" smtClean="0">
                <a:solidFill>
                  <a:srgbClr val="FFFFFF"/>
                </a:solidFill>
                <a:latin typeface="Arial"/>
              </a:rPr>
              <a:t>IJF Education and Coaching Commission</a:t>
            </a:r>
            <a:endParaRPr b="1" dirty="0"/>
          </a:p>
        </p:txBody>
      </p:sp>
      <p:sp>
        <p:nvSpPr>
          <p:cNvPr id="5" name="TextShape 2"/>
          <p:cNvSpPr txBox="1"/>
          <p:nvPr/>
        </p:nvSpPr>
        <p:spPr>
          <a:xfrm>
            <a:off x="0" y="5715016"/>
            <a:ext cx="9144000" cy="44208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rgbClr val="FCD5B5"/>
                </a:solidFill>
                <a:latin typeface="Arial"/>
              </a:rPr>
              <a:t>2017 IJF Referee and Coach Seminar 05</a:t>
            </a:r>
            <a:r>
              <a:rPr lang="en-US" sz="2000" b="1" baseline="30000" dirty="0" smtClean="0">
                <a:solidFill>
                  <a:srgbClr val="FCD5B5"/>
                </a:solidFill>
              </a:rPr>
              <a:t>th</a:t>
            </a:r>
            <a:r>
              <a:rPr lang="en-US" sz="2000" b="1" dirty="0" smtClean="0">
                <a:solidFill>
                  <a:srgbClr val="FCD5B5"/>
                </a:solidFill>
              </a:rPr>
              <a:t>- </a:t>
            </a:r>
            <a:r>
              <a:rPr lang="en-US" sz="2000" b="1" dirty="0" smtClean="0">
                <a:solidFill>
                  <a:srgbClr val="FCD5B5"/>
                </a:solidFill>
                <a:latin typeface="Arial"/>
              </a:rPr>
              <a:t>08</a:t>
            </a:r>
            <a:r>
              <a:rPr lang="en-US" sz="2000" b="1" baseline="30000" dirty="0" smtClean="0">
                <a:solidFill>
                  <a:srgbClr val="FCD5B5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srgbClr val="FCD5B5"/>
                </a:solidFill>
                <a:latin typeface="Arial"/>
              </a:rPr>
              <a:t> January, Baku Azerbaijan</a:t>
            </a:r>
            <a:endParaRPr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8" name="TextShape 1"/>
          <p:cNvSpPr txBox="1"/>
          <p:nvPr/>
        </p:nvSpPr>
        <p:spPr>
          <a:xfrm>
            <a:off x="87176" y="44624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00860" y="2060848"/>
            <a:ext cx="8341920" cy="31683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" name="TextShape 2"/>
          <p:cNvSpPr txBox="1"/>
          <p:nvPr/>
        </p:nvSpPr>
        <p:spPr>
          <a:xfrm>
            <a:off x="0" y="285728"/>
            <a:ext cx="7572396" cy="71435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IJF Referee and Coach Seminar 05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08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 January 2017 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Baku, Azerbaijan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142844" y="2714620"/>
            <a:ext cx="3143240" cy="1357322"/>
          </a:xfrm>
          <a:prstGeom prst="chevron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CF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70C0"/>
                </a:solidFill>
              </a:rPr>
              <a:t>La FN soumet une demande au CNO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2857488" y="2714620"/>
            <a:ext cx="3143240" cy="1357322"/>
          </a:xfrm>
          <a:prstGeom prst="chevron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CF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70C0"/>
                </a:solidFill>
              </a:rPr>
              <a:t>Le CNO soumet une demande à la SO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5559162" y="2714620"/>
            <a:ext cx="3143240" cy="1357322"/>
          </a:xfrm>
          <a:prstGeom prst="chevron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CF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70C0"/>
                </a:solidFill>
              </a:rPr>
              <a:t>La SO transmet le dossier à la FIJ pour étude et avis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142844" y="4643446"/>
            <a:ext cx="3143240" cy="1357322"/>
          </a:xfrm>
          <a:prstGeom prst="chevron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CF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70C0"/>
                </a:solidFill>
              </a:rPr>
              <a:t>La FIJ examine la demande et donne son avis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2844518" y="4643446"/>
            <a:ext cx="3143240" cy="1357322"/>
          </a:xfrm>
          <a:prstGeom prst="chevron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500" b="1" dirty="0" smtClean="0">
                <a:solidFill>
                  <a:srgbClr val="0070C0"/>
                </a:solidFill>
              </a:rPr>
              <a:t>La SO paye le Centre Académique et verse les per diem à l’entraîneur</a:t>
            </a:r>
            <a:endParaRPr lang="fr-FR" sz="1500" b="1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2976" y="1500174"/>
            <a:ext cx="6357982" cy="8572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/>
              <a:t>PROCESSUS DE DEMANDE D’UNE BOURSE OLYMPIQUE POUR ENTRAINEURS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xmlns="" val="2008275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1462"/>
            <a:ext cx="9144000" cy="6858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78" name="TextShape 1"/>
          <p:cNvSpPr txBox="1"/>
          <p:nvPr/>
        </p:nvSpPr>
        <p:spPr>
          <a:xfrm>
            <a:off x="87176" y="44624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00860" y="2060848"/>
            <a:ext cx="8341920" cy="31683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" name="TextShape 2"/>
          <p:cNvSpPr txBox="1"/>
          <p:nvPr/>
        </p:nvSpPr>
        <p:spPr>
          <a:xfrm>
            <a:off x="0" y="285728"/>
            <a:ext cx="7572396" cy="71435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IJF Referee and Coach Seminar 05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08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 January 2017 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Baku, Azerbaijan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142844" y="2714620"/>
            <a:ext cx="3143240" cy="1357322"/>
          </a:xfrm>
          <a:prstGeom prst="chevron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B050"/>
                </a:solidFill>
              </a:rPr>
              <a:t>La FN soumet la demande au CNO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2857488" y="2714620"/>
            <a:ext cx="3143240" cy="1357322"/>
          </a:xfrm>
          <a:prstGeom prst="chevron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B050"/>
                </a:solidFill>
              </a:rPr>
              <a:t>Le CNO transmet une demande à la SO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5559162" y="2714620"/>
            <a:ext cx="3143240" cy="1357322"/>
          </a:xfrm>
          <a:prstGeom prst="chevron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B050"/>
                </a:solidFill>
              </a:rPr>
              <a:t>La SO examine la demande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142844" y="4643446"/>
            <a:ext cx="3143240" cy="1357322"/>
          </a:xfrm>
          <a:prstGeom prst="chevron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B050"/>
                </a:solidFill>
              </a:rPr>
              <a:t>La SO approuve l’activité et débloque les financements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2844518" y="4643446"/>
            <a:ext cx="3143240" cy="1357322"/>
          </a:xfrm>
          <a:prstGeom prst="chevron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B050"/>
                </a:solidFill>
              </a:rPr>
              <a:t>La FIJ désigne un expert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5545094" y="4643446"/>
            <a:ext cx="3143240" cy="1357322"/>
          </a:xfrm>
          <a:prstGeom prst="chevron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B050"/>
                </a:solidFill>
              </a:rPr>
              <a:t>L’expert signe un contrat avec la SO et le Comité Olympique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2976" y="1428736"/>
            <a:ext cx="635798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/>
              <a:t>PROCESSUS DE DEMANDE D’UN PROGRAMME DE DEVELOPPEMENT DE LA STRUCTURE SPORTIVE NATIONALE 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xmlns="" val="2008275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78" name="TextShape 1"/>
          <p:cNvSpPr txBox="1"/>
          <p:nvPr/>
        </p:nvSpPr>
        <p:spPr>
          <a:xfrm>
            <a:off x="87176" y="44624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00860" y="2060848"/>
            <a:ext cx="8341920" cy="31683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" name="TextShape 2"/>
          <p:cNvSpPr txBox="1"/>
          <p:nvPr/>
        </p:nvSpPr>
        <p:spPr>
          <a:xfrm>
            <a:off x="0" y="285728"/>
            <a:ext cx="7572396" cy="71435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IJF Referee and Coach Seminar 05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08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 January 2017 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Baku, Azerbaijan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13" name="Titre 3"/>
          <p:cNvSpPr txBox="1">
            <a:spLocks/>
          </p:cNvSpPr>
          <p:nvPr/>
        </p:nvSpPr>
        <p:spPr>
          <a:xfrm>
            <a:off x="1000100" y="1428736"/>
            <a:ext cx="7772400" cy="8096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51FA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NOMBRE</a:t>
            </a:r>
            <a:r>
              <a:rPr kumimoji="0" lang="fr-FR" sz="2800" b="1" i="1" u="none" strike="noStrike" kern="1200" cap="none" spc="0" normalizeH="0" noProof="0" dirty="0" smtClean="0">
                <a:ln>
                  <a:noFill/>
                </a:ln>
                <a:solidFill>
                  <a:srgbClr val="251FA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 PROGRAMMES MIS EN ŒUVRE EN 2016</a:t>
            </a:r>
            <a:endParaRPr kumimoji="0" lang="fr-FR" sz="3100" b="1" i="1" u="none" strike="noStrike" kern="1200" cap="none" spc="0" normalizeH="0" baseline="0" noProof="0" dirty="0">
              <a:ln>
                <a:noFill/>
              </a:ln>
              <a:solidFill>
                <a:srgbClr val="251FA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 rot="304062">
            <a:off x="192329" y="2026368"/>
            <a:ext cx="785813" cy="4389438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0" lon="0" rev="300000"/>
            </a:camera>
            <a:lightRig rig="threePt" dir="t"/>
          </a:scene3d>
          <a:sp3d>
            <a:bevelB prst="relaxedInset"/>
          </a:sp3d>
        </p:spPr>
        <p:txBody>
          <a:bodyPr vert="vert" rIns="180000">
            <a:normAutofit fontScale="850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P R O G R A M M E 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Pentagone 21"/>
          <p:cNvSpPr/>
          <p:nvPr/>
        </p:nvSpPr>
        <p:spPr>
          <a:xfrm>
            <a:off x="1000100" y="2571744"/>
            <a:ext cx="4143404" cy="785818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CF1F3C"/>
                </a:solidFill>
              </a:rPr>
              <a:t>STAGES TECHNIQUES POUR ENTRAINEURS</a:t>
            </a:r>
            <a:endParaRPr lang="fr-FR" sz="2000" b="1" dirty="0">
              <a:solidFill>
                <a:srgbClr val="CF1F3C"/>
              </a:solidFill>
            </a:endParaRPr>
          </a:p>
        </p:txBody>
      </p:sp>
      <p:sp>
        <p:nvSpPr>
          <p:cNvPr id="23" name="Pentagone 22"/>
          <p:cNvSpPr/>
          <p:nvPr/>
        </p:nvSpPr>
        <p:spPr>
          <a:xfrm>
            <a:off x="1000100" y="3714752"/>
            <a:ext cx="4143404" cy="785818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CF1F3C"/>
                </a:solidFill>
              </a:rPr>
              <a:t>BOURSES POUR ENTRAINEURS</a:t>
            </a:r>
            <a:endParaRPr lang="fr-FR" sz="2000" b="1" dirty="0">
              <a:solidFill>
                <a:srgbClr val="CF1F3C"/>
              </a:solidFill>
            </a:endParaRPr>
          </a:p>
        </p:txBody>
      </p:sp>
      <p:sp>
        <p:nvSpPr>
          <p:cNvPr id="24" name="Pentagone 23"/>
          <p:cNvSpPr/>
          <p:nvPr/>
        </p:nvSpPr>
        <p:spPr>
          <a:xfrm>
            <a:off x="1000100" y="4929198"/>
            <a:ext cx="4143404" cy="785818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F1F3C"/>
                </a:solidFill>
              </a:rPr>
              <a:t>DEVELOPPEMENT DE LA STRUCTURE SPORTIVE NATIONALE</a:t>
            </a:r>
            <a:endParaRPr lang="fr-FR" b="1" dirty="0">
              <a:solidFill>
                <a:srgbClr val="CF1F3C"/>
              </a:solidFill>
            </a:endParaRPr>
          </a:p>
        </p:txBody>
      </p:sp>
      <p:graphicFrame>
        <p:nvGraphicFramePr>
          <p:cNvPr id="25" name="Diagramme 24"/>
          <p:cNvGraphicFramePr/>
          <p:nvPr/>
        </p:nvGraphicFramePr>
        <p:xfrm>
          <a:off x="3643306" y="2214554"/>
          <a:ext cx="524917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08275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78" name="TextShape 1"/>
          <p:cNvSpPr txBox="1"/>
          <p:nvPr/>
        </p:nvSpPr>
        <p:spPr>
          <a:xfrm>
            <a:off x="87176" y="44624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00860" y="2060848"/>
            <a:ext cx="8341920" cy="31683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" name="TextShape 2"/>
          <p:cNvSpPr txBox="1"/>
          <p:nvPr/>
        </p:nvSpPr>
        <p:spPr>
          <a:xfrm>
            <a:off x="0" y="285728"/>
            <a:ext cx="7572396" cy="71435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IJF Referee and Coach Seminar 05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08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 January 2017 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Baku, Azerbaijan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7554" y="2071678"/>
            <a:ext cx="1643074" cy="1428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5159768" y="3643314"/>
            <a:ext cx="1643074" cy="1428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251FA1"/>
                </a:solidFill>
              </a:rPr>
              <a:t>la FIJ</a:t>
            </a:r>
            <a:endParaRPr lang="fr-FR" sz="2000" b="1" dirty="0">
              <a:solidFill>
                <a:srgbClr val="251FA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71622" y="5214950"/>
            <a:ext cx="1643074" cy="1428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251FA1"/>
                </a:solidFill>
              </a:rPr>
              <a:t>FEDERATIONS NATIONALES</a:t>
            </a:r>
            <a:endParaRPr lang="fr-FR" sz="1600" b="1" dirty="0">
              <a:solidFill>
                <a:srgbClr val="251FA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71604" y="3643314"/>
            <a:ext cx="1643074" cy="1428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251FA1"/>
                </a:solidFill>
              </a:rPr>
              <a:t>Comite olympique national</a:t>
            </a:r>
            <a:endParaRPr lang="fr-FR" sz="2000" b="1" dirty="0">
              <a:solidFill>
                <a:srgbClr val="251FA1"/>
              </a:solidFill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 rot="10800000" flipV="1">
            <a:off x="5000628" y="2786058"/>
            <a:ext cx="1000132" cy="10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Connecteur droit avec flèche 37"/>
          <p:cNvCxnSpPr/>
          <p:nvPr/>
        </p:nvCxnSpPr>
        <p:spPr>
          <a:xfrm rot="16200000" flipH="1">
            <a:off x="5565647" y="3207103"/>
            <a:ext cx="857256" cy="151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Connecteur droit avec flèche 37"/>
          <p:cNvCxnSpPr>
            <a:endCxn id="16" idx="1"/>
          </p:cNvCxnSpPr>
          <p:nvPr/>
        </p:nvCxnSpPr>
        <p:spPr>
          <a:xfrm>
            <a:off x="2357422" y="2786058"/>
            <a:ext cx="1000132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Connecteur droit avec flèche 37"/>
          <p:cNvCxnSpPr/>
          <p:nvPr/>
        </p:nvCxnSpPr>
        <p:spPr>
          <a:xfrm rot="16200000" flipH="1">
            <a:off x="1936377" y="3207103"/>
            <a:ext cx="857256" cy="151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Connecteur droit avec flèche 37"/>
          <p:cNvCxnSpPr/>
          <p:nvPr/>
        </p:nvCxnSpPr>
        <p:spPr>
          <a:xfrm rot="5400000" flipH="1" flipV="1">
            <a:off x="5579715" y="5493119"/>
            <a:ext cx="857256" cy="151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Connecteur droit avec flèche 37"/>
          <p:cNvCxnSpPr/>
          <p:nvPr/>
        </p:nvCxnSpPr>
        <p:spPr>
          <a:xfrm flipV="1">
            <a:off x="2357422" y="5989386"/>
            <a:ext cx="1015298" cy="113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Connecteur droit avec flèche 37"/>
          <p:cNvCxnSpPr/>
          <p:nvPr/>
        </p:nvCxnSpPr>
        <p:spPr>
          <a:xfrm rot="5400000" flipH="1" flipV="1">
            <a:off x="1893869" y="5536421"/>
            <a:ext cx="92790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Connecteur droit avec flèche 37"/>
          <p:cNvCxnSpPr/>
          <p:nvPr/>
        </p:nvCxnSpPr>
        <p:spPr>
          <a:xfrm rot="10800000">
            <a:off x="5000628" y="5957466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6" name="Rectangle à coins arrondis 75"/>
          <p:cNvSpPr/>
          <p:nvPr/>
        </p:nvSpPr>
        <p:spPr>
          <a:xfrm>
            <a:off x="159108" y="1357298"/>
            <a:ext cx="8858280" cy="642942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CF1F3C"/>
                </a:solidFill>
              </a:rPr>
              <a:t>ORGANISATION DES RELATIONS ENTRE LES DIFFERENTES ENTITES</a:t>
            </a:r>
            <a:endParaRPr lang="fr-FR" sz="2000" b="1" dirty="0">
              <a:solidFill>
                <a:srgbClr val="CF1F3C"/>
              </a:solidFill>
            </a:endParaRPr>
          </a:p>
        </p:txBody>
      </p:sp>
      <p:pic>
        <p:nvPicPr>
          <p:cNvPr id="2052" name="Picture 4" descr="Résultat de recherche d'images pour &quot;logo solidarité olympiqu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5" y="2071678"/>
            <a:ext cx="1643073" cy="14287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2008275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78" name="TextShape 1"/>
          <p:cNvSpPr txBox="1"/>
          <p:nvPr/>
        </p:nvSpPr>
        <p:spPr>
          <a:xfrm>
            <a:off x="87176" y="44624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00860" y="2060848"/>
            <a:ext cx="8341920" cy="31683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" name="TextShape 2"/>
          <p:cNvSpPr txBox="1"/>
          <p:nvPr/>
        </p:nvSpPr>
        <p:spPr>
          <a:xfrm>
            <a:off x="0" y="285728"/>
            <a:ext cx="7572396" cy="71435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IJF Referee and Coach Seminar 05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08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 January 2017 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Baku, Azerbaijan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me 6"/>
          <p:cNvGraphicFramePr/>
          <p:nvPr/>
        </p:nvGraphicFramePr>
        <p:xfrm>
          <a:off x="1071538" y="1571612"/>
          <a:ext cx="778674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oneTexte 7"/>
          <p:cNvSpPr txBox="1"/>
          <p:nvPr/>
        </p:nvSpPr>
        <p:spPr>
          <a:xfrm rot="5400000">
            <a:off x="3528303" y="3665339"/>
            <a:ext cx="600164" cy="51435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txBody>
          <a:bodyPr vert="vert270" wrap="square" rtlCol="0">
            <a:spAutoFit/>
          </a:bodyPr>
          <a:lstStyle/>
          <a:p>
            <a:r>
              <a:rPr lang="fr-FR" sz="2700" b="1" i="1" dirty="0" smtClean="0"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C H A L L E N G E DE LA FIJ</a:t>
            </a:r>
            <a:endParaRPr lang="fr-FR" sz="2700" b="1" i="1" dirty="0"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275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78" name="TextShape 1"/>
          <p:cNvSpPr txBox="1"/>
          <p:nvPr/>
        </p:nvSpPr>
        <p:spPr>
          <a:xfrm>
            <a:off x="87176" y="44624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00860" y="2060848"/>
            <a:ext cx="8341920" cy="31683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" name="TextShape 2"/>
          <p:cNvSpPr txBox="1"/>
          <p:nvPr/>
        </p:nvSpPr>
        <p:spPr>
          <a:xfrm>
            <a:off x="0" y="285728"/>
            <a:ext cx="7572396" cy="71435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IJF Referee and Coach Seminar 05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08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 January 2017 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Baku, Azerbaijan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me 6"/>
          <p:cNvGraphicFramePr/>
          <p:nvPr/>
        </p:nvGraphicFramePr>
        <p:xfrm>
          <a:off x="1071538" y="1571612"/>
          <a:ext cx="778674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oneTexte 7"/>
          <p:cNvSpPr txBox="1"/>
          <p:nvPr/>
        </p:nvSpPr>
        <p:spPr>
          <a:xfrm rot="5400000">
            <a:off x="6272150" y="3800520"/>
            <a:ext cx="600164" cy="51435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txBody>
          <a:bodyPr vert="vert270" wrap="square" rtlCol="0">
            <a:spAutoFit/>
          </a:bodyPr>
          <a:lstStyle/>
          <a:p>
            <a:r>
              <a:rPr lang="fr-FR" sz="2700" b="1" i="1" dirty="0" smtClean="0"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C H A L L E N G E DE LA FIJ</a:t>
            </a:r>
            <a:endParaRPr lang="fr-FR" sz="2700" b="1" i="1" dirty="0"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357297"/>
            <a:ext cx="3714744" cy="28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academy.ijf.org/uploads/courses/138/ARTICLES/AUSgroup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143356"/>
            <a:ext cx="3697695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8275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Shape 1"/>
          <p:cNvSpPr txBox="1">
            <a:spLocks noChangeArrowheads="1"/>
          </p:cNvSpPr>
          <p:nvPr/>
        </p:nvSpPr>
        <p:spPr bwMode="auto">
          <a:xfrm>
            <a:off x="-107950" y="4970463"/>
            <a:ext cx="925195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4000" dirty="0" smtClean="0">
                <a:solidFill>
                  <a:srgbClr val="FFFFFF"/>
                </a:solidFill>
              </a:rPr>
              <a:t>Merci </a:t>
            </a:r>
            <a:r>
              <a:rPr lang="fr-FR" sz="4000" dirty="0">
                <a:solidFill>
                  <a:srgbClr val="FFFFFF"/>
                </a:solidFill>
              </a:rPr>
              <a:t>– </a:t>
            </a:r>
            <a:r>
              <a:rPr lang="fr-FR" sz="4000" dirty="0" err="1" smtClean="0">
                <a:solidFill>
                  <a:srgbClr val="FFFFFF"/>
                </a:solidFill>
              </a:rPr>
              <a:t>Thank</a:t>
            </a:r>
            <a:r>
              <a:rPr lang="fr-FR" sz="4000" dirty="0" smtClean="0">
                <a:solidFill>
                  <a:srgbClr val="FFFFFF"/>
                </a:solidFill>
              </a:rPr>
              <a:t> You - </a:t>
            </a:r>
            <a:r>
              <a:rPr lang="fr-FR" sz="4000" dirty="0">
                <a:solidFill>
                  <a:srgbClr val="FFFFFF"/>
                </a:solidFill>
              </a:rPr>
              <a:t>Muchas Gracias</a:t>
            </a:r>
            <a:endParaRPr lang="fr-FR" sz="1200" dirty="0"/>
          </a:p>
        </p:txBody>
      </p:sp>
      <p:sp>
        <p:nvSpPr>
          <p:cNvPr id="49156" name="TextShape 1"/>
          <p:cNvSpPr txBox="1">
            <a:spLocks noChangeArrowheads="1"/>
          </p:cNvSpPr>
          <p:nvPr/>
        </p:nvSpPr>
        <p:spPr bwMode="auto">
          <a:xfrm>
            <a:off x="0" y="69215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b="1" dirty="0"/>
          </a:p>
        </p:txBody>
      </p:sp>
      <p:sp>
        <p:nvSpPr>
          <p:cNvPr id="5" name="TextShape 2"/>
          <p:cNvSpPr txBox="1"/>
          <p:nvPr/>
        </p:nvSpPr>
        <p:spPr>
          <a:xfrm>
            <a:off x="857224" y="285728"/>
            <a:ext cx="7572396" cy="71435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IJF Referee and Coach Seminar 05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08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 January 2017 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Baku, Azerbaijan</a:t>
            </a:r>
            <a:endParaRPr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8" name="TextShape 1"/>
          <p:cNvSpPr txBox="1"/>
          <p:nvPr/>
        </p:nvSpPr>
        <p:spPr>
          <a:xfrm>
            <a:off x="87176" y="44624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00860" y="2060848"/>
            <a:ext cx="8341920" cy="31683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" name="TextShape 2"/>
          <p:cNvSpPr txBox="1"/>
          <p:nvPr/>
        </p:nvSpPr>
        <p:spPr>
          <a:xfrm>
            <a:off x="0" y="285728"/>
            <a:ext cx="7572396" cy="71435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IJF Referee and Coach Seminar 05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08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 January 2017 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Baku, Azerbaijan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Diagramme 10"/>
          <p:cNvGraphicFramePr/>
          <p:nvPr/>
        </p:nvGraphicFramePr>
        <p:xfrm>
          <a:off x="642910" y="1928802"/>
          <a:ext cx="8001056" cy="4012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08275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14412" y="0"/>
            <a:ext cx="9858412" cy="6858000"/>
          </a:xfrm>
          <a:prstGeom prst="rect">
            <a:avLst/>
          </a:prstGeom>
        </p:spPr>
      </p:pic>
      <p:sp>
        <p:nvSpPr>
          <p:cNvPr id="78" name="TextShape 1"/>
          <p:cNvSpPr txBox="1"/>
          <p:nvPr/>
        </p:nvSpPr>
        <p:spPr>
          <a:xfrm>
            <a:off x="87176" y="44624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142844" y="2060848"/>
            <a:ext cx="8599936" cy="31683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" name="TextShape 2"/>
          <p:cNvSpPr txBox="1"/>
          <p:nvPr/>
        </p:nvSpPr>
        <p:spPr>
          <a:xfrm>
            <a:off x="-357222" y="214290"/>
            <a:ext cx="7572396" cy="71435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IJF Referee and Coach Seminar 05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08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 January 2017 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Baku, Azerbaijan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Diagramme 11"/>
          <p:cNvGraphicFramePr/>
          <p:nvPr/>
        </p:nvGraphicFramePr>
        <p:xfrm>
          <a:off x="-214346" y="1571612"/>
          <a:ext cx="857256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ZoneTexte 12"/>
          <p:cNvSpPr txBox="1"/>
          <p:nvPr/>
        </p:nvSpPr>
        <p:spPr>
          <a:xfrm rot="12369881" flipH="1" flipV="1">
            <a:off x="1298207" y="1623115"/>
            <a:ext cx="590645" cy="5632311"/>
          </a:xfrm>
          <a:prstGeom prst="rect">
            <a:avLst/>
          </a:prstGeom>
          <a:noFill/>
          <a:ln>
            <a:noFill/>
          </a:ln>
          <a:effectLst/>
          <a:scene3d>
            <a:camera prst="isometricRightUp"/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FF00"/>
                </a:solidFill>
              </a:rPr>
              <a:t>PROGRAMMES</a:t>
            </a:r>
            <a:endParaRPr lang="fr-FR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275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8" name="TextShape 1"/>
          <p:cNvSpPr txBox="1"/>
          <p:nvPr/>
        </p:nvSpPr>
        <p:spPr>
          <a:xfrm>
            <a:off x="87176" y="44624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00860" y="2060848"/>
            <a:ext cx="8341920" cy="31683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" name="TextShape 2"/>
          <p:cNvSpPr txBox="1"/>
          <p:nvPr/>
        </p:nvSpPr>
        <p:spPr>
          <a:xfrm>
            <a:off x="0" y="285728"/>
            <a:ext cx="7572396" cy="71435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IJF Referee and Coach Seminar 05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08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 January 2017 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Baku, Azerbaijan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4294967295"/>
          </p:nvPr>
        </p:nvSpPr>
        <p:spPr>
          <a:xfrm>
            <a:off x="0" y="1428750"/>
            <a:ext cx="8429625" cy="5072063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endParaRPr lang="fr-FR" sz="2000" b="1" dirty="0" smtClean="0">
              <a:solidFill>
                <a:srgbClr val="0070C0"/>
              </a:solidFill>
            </a:endParaRPr>
          </a:p>
          <a:p>
            <a:pPr algn="l">
              <a:lnSpc>
                <a:spcPct val="200000"/>
              </a:lnSpc>
              <a:buFont typeface="Arial" pitchFamily="34" charset="0"/>
              <a:buChar char="•"/>
            </a:pPr>
            <a:endParaRPr lang="fr-FR" sz="2000" b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8" name="Diagramme 7"/>
          <p:cNvGraphicFramePr/>
          <p:nvPr/>
        </p:nvGraphicFramePr>
        <p:xfrm>
          <a:off x="571472" y="1397000"/>
          <a:ext cx="8001056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571736" y="1857364"/>
            <a:ext cx="4214842" cy="86939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fr-FR" sz="3200" b="1" dirty="0" smtClean="0">
                <a:solidFill>
                  <a:srgbClr val="FFFF00"/>
                </a:solidFill>
              </a:rPr>
              <a:t> Principaux Objectifs</a:t>
            </a:r>
            <a:endParaRPr lang="fr-FR" sz="3200" b="1" dirty="0">
              <a:solidFill>
                <a:srgbClr val="FFFF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rot="186446">
            <a:off x="1917261" y="3002919"/>
            <a:ext cx="5429288" cy="235745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Soutenir la Formation des Entraîneurs</a:t>
            </a:r>
            <a:endParaRPr lang="fr-F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 rot="447393">
            <a:off x="2611689" y="3846876"/>
            <a:ext cx="4368531" cy="200135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Promouvoir le profil des Entraîneurs</a:t>
            </a:r>
            <a:endParaRPr lang="fr-FR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 rot="1034293">
            <a:off x="3561474" y="5569338"/>
            <a:ext cx="3573605" cy="143578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Acquistion</a:t>
            </a:r>
            <a:r>
              <a:rPr lang="fr-F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 connaissances</a:t>
            </a:r>
          </a:p>
          <a:p>
            <a:r>
              <a:rPr lang="fr-F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r-F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théoriques; </a:t>
            </a:r>
            <a:r>
              <a:rPr lang="fr-F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et partage </a:t>
            </a:r>
          </a:p>
          <a:p>
            <a:r>
              <a:rPr lang="fr-F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d’expériences</a:t>
            </a:r>
            <a:endParaRPr lang="fr-FR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275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8" name="TextShape 1"/>
          <p:cNvSpPr txBox="1"/>
          <p:nvPr/>
        </p:nvSpPr>
        <p:spPr>
          <a:xfrm>
            <a:off x="87176" y="44624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00860" y="2060848"/>
            <a:ext cx="8341920" cy="31683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" name="TextShape 2"/>
          <p:cNvSpPr txBox="1"/>
          <p:nvPr/>
        </p:nvSpPr>
        <p:spPr>
          <a:xfrm>
            <a:off x="0" y="285728"/>
            <a:ext cx="7572396" cy="71435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IJF Referee and Coach Seminar 05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08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 January 2017 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Baku, Azerbaijan</a:t>
            </a:r>
            <a:endParaRPr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00372"/>
            <a:ext cx="5468392" cy="385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357297"/>
            <a:ext cx="3643307" cy="24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ustomShape 2"/>
          <p:cNvSpPr/>
          <p:nvPr/>
        </p:nvSpPr>
        <p:spPr>
          <a:xfrm>
            <a:off x="357158" y="2000240"/>
            <a:ext cx="8341920" cy="31683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grpSp>
        <p:nvGrpSpPr>
          <p:cNvPr id="16" name="Groupe 15"/>
          <p:cNvGrpSpPr/>
          <p:nvPr/>
        </p:nvGrpSpPr>
        <p:grpSpPr>
          <a:xfrm>
            <a:off x="0" y="1500174"/>
            <a:ext cx="5500694" cy="1428760"/>
            <a:chOff x="2928945" y="1"/>
            <a:chExt cx="3296863" cy="120066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Rectangle à coins arrondis 16"/>
            <p:cNvSpPr/>
            <p:nvPr/>
          </p:nvSpPr>
          <p:spPr>
            <a:xfrm>
              <a:off x="2928945" y="1"/>
              <a:ext cx="3296863" cy="1200660"/>
            </a:xfrm>
            <a:prstGeom prst="roundRect">
              <a:avLst/>
            </a:prstGeom>
            <a:gradFill flip="none" rotWithShape="0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 w="12700">
              <a:solidFill>
                <a:srgbClr val="251FA1"/>
              </a:solidFill>
            </a:ln>
            <a:sp3d z="300000" contourW="19050" prstMaterial="metal">
              <a:bevelT w="88900" h="203200"/>
              <a:bevelB w="165100" h="2540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2987556" y="58612"/>
              <a:ext cx="3075426" cy="1083438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200" b="1" i="1" kern="1200" dirty="0" smtClean="0">
                  <a:solidFill>
                    <a:srgbClr val="251FA1"/>
                  </a:solidFill>
                </a:rPr>
                <a:t>1.STAGES TECHNIQUES POUR ENTRAINEURS</a:t>
              </a:r>
              <a:endParaRPr lang="fr-FR" sz="3200" b="1" i="1" kern="1200" dirty="0">
                <a:solidFill>
                  <a:srgbClr val="251FA1"/>
                </a:solidFill>
              </a:endParaRP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5500694" y="3786190"/>
            <a:ext cx="364330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500" b="1" i="1" dirty="0" smtClean="0">
                <a:solidFill>
                  <a:srgbClr val="251FA1"/>
                </a:solidFill>
              </a:rPr>
              <a:t>Dispenser une formation de base aux entraîneurs</a:t>
            </a:r>
          </a:p>
          <a:p>
            <a:pPr>
              <a:buFont typeface="Arial" pitchFamily="34" charset="0"/>
              <a:buChar char="•"/>
            </a:pPr>
            <a:endParaRPr lang="fr-FR" sz="2500" b="1" i="1" dirty="0" smtClean="0">
              <a:solidFill>
                <a:srgbClr val="251FA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500" b="1" i="1" dirty="0" smtClean="0">
                <a:solidFill>
                  <a:srgbClr val="251FA1"/>
                </a:solidFill>
              </a:rPr>
              <a:t>C</a:t>
            </a:r>
            <a:r>
              <a:rPr lang="fr-FR" sz="2500" b="1" i="1" dirty="0" smtClean="0">
                <a:solidFill>
                  <a:srgbClr val="251FA1"/>
                </a:solidFill>
              </a:rPr>
              <a:t>es </a:t>
            </a:r>
            <a:r>
              <a:rPr lang="fr-FR" sz="2500" b="1" i="1" dirty="0" smtClean="0">
                <a:solidFill>
                  <a:srgbClr val="251FA1"/>
                </a:solidFill>
              </a:rPr>
              <a:t>stages sont dirigés par un expert désigné par la FIJ</a:t>
            </a:r>
            <a:endParaRPr lang="fr-FR" sz="2500" b="1" i="1" dirty="0">
              <a:solidFill>
                <a:srgbClr val="251F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275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8" name="TextShape 1"/>
          <p:cNvSpPr txBox="1"/>
          <p:nvPr/>
        </p:nvSpPr>
        <p:spPr>
          <a:xfrm>
            <a:off x="87176" y="44624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00860" y="2060848"/>
            <a:ext cx="8341920" cy="31683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" name="TextShape 2"/>
          <p:cNvSpPr txBox="1"/>
          <p:nvPr/>
        </p:nvSpPr>
        <p:spPr>
          <a:xfrm>
            <a:off x="0" y="285728"/>
            <a:ext cx="7572396" cy="71435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IJF Referee and Coach Seminar 05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08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 January 2017 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Baku, Azerbaijan</a:t>
            </a:r>
            <a:endParaRPr sz="1600" b="1" dirty="0">
              <a:solidFill>
                <a:schemeClr val="bg1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285720" y="1428736"/>
            <a:ext cx="8572560" cy="1200660"/>
            <a:chOff x="3857639" y="1857387"/>
            <a:chExt cx="3296863" cy="120066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ectangle à coins arrondis 8"/>
            <p:cNvSpPr/>
            <p:nvPr/>
          </p:nvSpPr>
          <p:spPr>
            <a:xfrm>
              <a:off x="3857639" y="1857387"/>
              <a:ext cx="3296863" cy="1200660"/>
            </a:xfrm>
            <a:prstGeom prst="roundRect">
              <a:avLst/>
            </a:prstGeom>
            <a:ln>
              <a:solidFill>
                <a:srgbClr val="251FA1"/>
              </a:solidFill>
            </a:ln>
            <a:sp3d z="300000" contourW="19050" prstMaterial="metal">
              <a:bevelT w="88900" h="203200"/>
              <a:bevelB w="165100" h="2540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3916250" y="1915998"/>
              <a:ext cx="3179641" cy="1012959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spcBef>
                  <a:spcPct val="0"/>
                </a:spcBef>
                <a:spcAft>
                  <a:spcPct val="35000"/>
                </a:spcAft>
              </a:pPr>
              <a:r>
                <a:rPr lang="fr-FR" sz="3200" b="1" i="1" kern="1200" dirty="0" smtClean="0">
                  <a:solidFill>
                    <a:srgbClr val="251FA1"/>
                  </a:solidFill>
                </a:rPr>
                <a:t>2. BOURSES OLYMPIQUES POUR ENTRAINEURS</a:t>
              </a:r>
              <a:endParaRPr lang="fr-FR" sz="3200" b="1" i="1" kern="1200" dirty="0">
                <a:solidFill>
                  <a:srgbClr val="251FA1"/>
                </a:solidFill>
              </a:endParaRPr>
            </a:p>
          </p:txBody>
        </p:sp>
      </p:grpSp>
      <p:graphicFrame>
        <p:nvGraphicFramePr>
          <p:cNvPr id="11" name="Diagramme 10"/>
          <p:cNvGraphicFramePr/>
          <p:nvPr/>
        </p:nvGraphicFramePr>
        <p:xfrm>
          <a:off x="285720" y="2285992"/>
          <a:ext cx="85725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214282" y="4714884"/>
            <a:ext cx="8572560" cy="1928826"/>
          </a:xfrm>
          <a:prstGeom prst="rect">
            <a:avLst/>
          </a:prstGeom>
          <a:solidFill>
            <a:srgbClr val="CF1F3C">
              <a:alpha val="90000"/>
            </a:srgbClr>
          </a:solidFill>
          <a:ln>
            <a:solidFill>
              <a:srgbClr val="251FA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e 12"/>
          <p:cNvGrpSpPr/>
          <p:nvPr/>
        </p:nvGrpSpPr>
        <p:grpSpPr>
          <a:xfrm>
            <a:off x="168043" y="4714884"/>
            <a:ext cx="8779005" cy="1928826"/>
            <a:chOff x="1100876" y="2721317"/>
            <a:chExt cx="7633778" cy="1928826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1239901" y="2792755"/>
              <a:ext cx="7392143" cy="1857388"/>
            </a:xfrm>
            <a:prstGeom prst="roundRect">
              <a:avLst/>
            </a:prstGeom>
            <a:solidFill>
              <a:srgbClr val="251FA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1100876" y="2721317"/>
              <a:ext cx="7633778" cy="1785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1695" tIns="0" rIns="211695" bIns="0" numCol="1" spcCol="1270" anchor="ctr" anchorCtr="0">
              <a:noAutofit/>
            </a:bodyPr>
            <a:lstStyle/>
            <a:p>
              <a:pPr lvl="0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b="1" i="1" kern="1200" dirty="0" smtClean="0">
                  <a:solidFill>
                    <a:srgbClr val="FFFF00"/>
                  </a:solidFill>
                </a:rPr>
                <a:t>-Cette formation vise à aider les entraîneurs de niveau national à développer des connaissances dans les domaines des sciences du sport, identification des talents, développement des athlètes, formation des entraîneurs, gestion de l’entraînement, et  développement</a:t>
              </a:r>
              <a:r>
                <a:rPr lang="fr-FR" sz="2200" b="1" i="1" dirty="0" smtClean="0">
                  <a:solidFill>
                    <a:srgbClr val="FFFF00"/>
                  </a:solidFill>
                </a:rPr>
                <a:t> du sport de masse</a:t>
              </a:r>
              <a:endParaRPr lang="fr-FR" sz="2200" b="1" i="1" kern="12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08275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8" name="TextShape 1"/>
          <p:cNvSpPr txBox="1"/>
          <p:nvPr/>
        </p:nvSpPr>
        <p:spPr>
          <a:xfrm>
            <a:off x="0" y="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00860" y="2060848"/>
            <a:ext cx="8341920" cy="31683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" name="TextShape 2"/>
          <p:cNvSpPr txBox="1"/>
          <p:nvPr/>
        </p:nvSpPr>
        <p:spPr>
          <a:xfrm>
            <a:off x="0" y="285728"/>
            <a:ext cx="7572396" cy="71435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IJF Referee and Coach Seminar 05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08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 January 2017 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Baku, Azerbaijan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357298"/>
            <a:ext cx="9144000" cy="550070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57158" y="3143248"/>
            <a:ext cx="8501122" cy="714380"/>
          </a:xfrm>
          <a:prstGeom prst="rect">
            <a:avLst/>
          </a:prstGeom>
          <a:solidFill>
            <a:srgbClr val="251FA1"/>
          </a:solidFill>
          <a:ln>
            <a:solidFill>
              <a:srgbClr val="251FA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angle 18"/>
          <p:cNvSpPr/>
          <p:nvPr/>
        </p:nvSpPr>
        <p:spPr>
          <a:xfrm>
            <a:off x="1071538" y="3071810"/>
            <a:ext cx="7072362" cy="930138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b="1" i="1" kern="1200" dirty="0" smtClean="0">
                <a:solidFill>
                  <a:srgbClr val="FFFF00"/>
                </a:solidFill>
              </a:rPr>
              <a:t>UNIVERSITE DE DELAWARE,  ETATS UNIS</a:t>
            </a:r>
            <a:endParaRPr lang="fr-FR" sz="2400" b="1" i="1" kern="1200" dirty="0"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000240"/>
            <a:ext cx="9144000" cy="930138"/>
          </a:xfrm>
          <a:prstGeom prst="rect">
            <a:avLst/>
          </a:prstGeom>
          <a:solidFill>
            <a:srgbClr val="251FA1"/>
          </a:solidFill>
          <a:ln>
            <a:solidFill>
              <a:srgbClr val="251FA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0" y="2000240"/>
            <a:ext cx="8501090" cy="857256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b="1" i="1" kern="1200" dirty="0" smtClean="0">
                <a:solidFill>
                  <a:srgbClr val="FFFF00"/>
                </a:solidFill>
              </a:rPr>
              <a:t>UNIVERSITE DE SEMMELWEIS, BUDAPEST, HONGRIE</a:t>
            </a:r>
            <a:endParaRPr lang="fr-FR" sz="2400" b="1" i="1" kern="1200" dirty="0">
              <a:solidFill>
                <a:srgbClr val="FFFF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4414" y="5929330"/>
            <a:ext cx="6643734" cy="785818"/>
          </a:xfrm>
          <a:prstGeom prst="rect">
            <a:avLst/>
          </a:prstGeom>
          <a:solidFill>
            <a:srgbClr val="251FA1"/>
          </a:solidFill>
          <a:ln>
            <a:solidFill>
              <a:srgbClr val="251FA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angle 21"/>
          <p:cNvSpPr/>
          <p:nvPr/>
        </p:nvSpPr>
        <p:spPr>
          <a:xfrm>
            <a:off x="1500166" y="5929330"/>
            <a:ext cx="5994923" cy="785818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b="1" i="1" kern="1200" dirty="0" smtClean="0">
                <a:solidFill>
                  <a:srgbClr val="FFFF00"/>
                </a:solidFill>
              </a:rPr>
              <a:t>CENTRE D’ALT RENDIMENT (CAR) BARCELONE, ESPAGNE</a:t>
            </a:r>
            <a:endParaRPr lang="fr-FR" sz="2400" b="1" i="1" kern="1200" dirty="0">
              <a:solidFill>
                <a:srgbClr val="FFFF00"/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857224" y="5000636"/>
            <a:ext cx="7286676" cy="714381"/>
            <a:chOff x="180565" y="1422045"/>
            <a:chExt cx="6176587" cy="93013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Rectangle 24"/>
            <p:cNvSpPr/>
            <p:nvPr/>
          </p:nvSpPr>
          <p:spPr>
            <a:xfrm>
              <a:off x="180565" y="1422046"/>
              <a:ext cx="6176587" cy="930138"/>
            </a:xfrm>
            <a:prstGeom prst="rect">
              <a:avLst/>
            </a:prstGeom>
            <a:solidFill>
              <a:srgbClr val="251FA1"/>
            </a:solidFill>
            <a:ln>
              <a:solidFill>
                <a:srgbClr val="251FA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362229" y="1422045"/>
              <a:ext cx="5994923" cy="9301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i="1" kern="1200" dirty="0" smtClean="0">
                  <a:solidFill>
                    <a:srgbClr val="FFFF00"/>
                  </a:solidFill>
                </a:rPr>
                <a:t>CISEL LAUSANNE, SUISSE</a:t>
              </a:r>
              <a:endParaRPr lang="fr-FR" sz="2400" b="1" i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714348" y="4071942"/>
            <a:ext cx="7786742" cy="714380"/>
          </a:xfrm>
          <a:prstGeom prst="rect">
            <a:avLst/>
          </a:prstGeom>
          <a:solidFill>
            <a:srgbClr val="251FA1"/>
          </a:solidFill>
          <a:ln>
            <a:solidFill>
              <a:srgbClr val="251FA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Rectangle 27"/>
          <p:cNvSpPr/>
          <p:nvPr/>
        </p:nvSpPr>
        <p:spPr>
          <a:xfrm>
            <a:off x="1428728" y="4000504"/>
            <a:ext cx="5994923" cy="930138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b="1" i="1" kern="1200" dirty="0" smtClean="0">
                <a:solidFill>
                  <a:srgbClr val="FFFF00"/>
                </a:solidFill>
              </a:rPr>
              <a:t>PAISAC MONTREAL, CANADA</a:t>
            </a:r>
            <a:endParaRPr lang="fr-FR" sz="2400" b="1" i="1" kern="1200" dirty="0">
              <a:solidFill>
                <a:srgbClr val="FFFF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1214422"/>
            <a:ext cx="9144000" cy="66172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37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CENTRES ACADEMIQUES RECONNUS</a:t>
            </a:r>
            <a:endParaRPr lang="fr-FR" sz="37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275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8" name="TextShape 1"/>
          <p:cNvSpPr txBox="1"/>
          <p:nvPr/>
        </p:nvSpPr>
        <p:spPr>
          <a:xfrm>
            <a:off x="87176" y="44624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00860" y="2060848"/>
            <a:ext cx="8341920" cy="31683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" name="TextShape 2"/>
          <p:cNvSpPr txBox="1"/>
          <p:nvPr/>
        </p:nvSpPr>
        <p:spPr>
          <a:xfrm>
            <a:off x="0" y="285728"/>
            <a:ext cx="7572396" cy="71435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IJF Referee and Coach Seminar 05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08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 January 2017 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Baku, Azerbaijan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357158" y="2000240"/>
            <a:ext cx="8341920" cy="31683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grpSp>
        <p:nvGrpSpPr>
          <p:cNvPr id="3" name="Groupe 15"/>
          <p:cNvGrpSpPr/>
          <p:nvPr/>
        </p:nvGrpSpPr>
        <p:grpSpPr>
          <a:xfrm>
            <a:off x="0" y="1428736"/>
            <a:ext cx="9144000" cy="1428760"/>
            <a:chOff x="2928945" y="1"/>
            <a:chExt cx="3296863" cy="120066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Rectangle à coins arrondis 16"/>
            <p:cNvSpPr/>
            <p:nvPr/>
          </p:nvSpPr>
          <p:spPr>
            <a:xfrm>
              <a:off x="2928945" y="1"/>
              <a:ext cx="3296863" cy="1200660"/>
            </a:xfrm>
            <a:prstGeom prst="roundRect">
              <a:avLst/>
            </a:prstGeom>
            <a:gradFill flip="none" rotWithShape="0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 w="12700">
              <a:solidFill>
                <a:srgbClr val="251FA1"/>
              </a:solidFill>
            </a:ln>
            <a:sp3d z="300000" contourW="19050" prstMaterial="metal">
              <a:bevelT w="88900" h="203200"/>
              <a:bevelB w="165100" h="2540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2987556" y="58612"/>
              <a:ext cx="3075426" cy="1083438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600" b="1" i="1" dirty="0" smtClean="0">
                  <a:solidFill>
                    <a:srgbClr val="251FA1"/>
                  </a:solidFill>
                </a:rPr>
                <a:t>3 </a:t>
              </a:r>
              <a:r>
                <a:rPr lang="fr-FR" sz="3600" b="1" i="1" kern="1200" dirty="0" smtClean="0">
                  <a:solidFill>
                    <a:srgbClr val="251FA1"/>
                  </a:solidFill>
                </a:rPr>
                <a:t>. Développement de la Structure Sportive Nationale</a:t>
              </a:r>
              <a:endParaRPr lang="fr-FR" sz="3600" b="1" i="1" kern="1200" dirty="0">
                <a:solidFill>
                  <a:srgbClr val="251FA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3143248"/>
            <a:ext cx="9144000" cy="3571900"/>
          </a:xfrm>
          <a:prstGeom prst="rect">
            <a:avLst/>
          </a:prstGeom>
          <a:solidFill>
            <a:srgbClr val="251FA1"/>
          </a:solidFill>
          <a:ln>
            <a:solidFill>
              <a:srgbClr val="251FA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/>
          <p:cNvSpPr/>
          <p:nvPr/>
        </p:nvSpPr>
        <p:spPr>
          <a:xfrm>
            <a:off x="0" y="3143248"/>
            <a:ext cx="9144000" cy="3571900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defTabSz="1066800" rtl="0"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fr-FR" sz="2800" b="1" i="1" kern="1200" dirty="0" smtClean="0">
                <a:solidFill>
                  <a:srgbClr val="FFFF00"/>
                </a:solidFill>
              </a:rPr>
              <a:t>  Permettre aux Fédérations de développer et renforcer leurs sports respectifs et filières d’entraînement en mettant en œuvre un plan d’action sur le moyen et long terme</a:t>
            </a:r>
            <a:endParaRPr lang="fr-FR" sz="2400" b="1" i="1" dirty="0" smtClean="0">
              <a:solidFill>
                <a:srgbClr val="FFFF00"/>
              </a:solidFill>
            </a:endParaRPr>
          </a:p>
          <a:p>
            <a:pPr lvl="0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fr-FR" sz="2800" b="1" i="1" kern="1200" dirty="0" smtClean="0">
                <a:solidFill>
                  <a:srgbClr val="FFFF00"/>
                </a:solidFill>
              </a:rPr>
              <a:t>  Un expert de la FIJ est désigné. Il établira un </a:t>
            </a:r>
            <a:r>
              <a:rPr lang="fr-FR" sz="2800" b="1" i="1" kern="1200" smtClean="0">
                <a:solidFill>
                  <a:srgbClr val="FFFF00"/>
                </a:solidFill>
              </a:rPr>
              <a:t>diagnostic </a:t>
            </a:r>
            <a:r>
              <a:rPr lang="fr-FR" sz="2800" b="1" i="1" smtClean="0">
                <a:solidFill>
                  <a:srgbClr val="FFFF00"/>
                </a:solidFill>
              </a:rPr>
              <a:t>dans </a:t>
            </a:r>
            <a:r>
              <a:rPr lang="fr-FR" sz="2800" b="1" i="1" dirty="0" smtClean="0">
                <a:solidFill>
                  <a:srgbClr val="FFFF00"/>
                </a:solidFill>
              </a:rPr>
              <a:t>une optique de concevoir un plan d’action réaliste qui sera mis en œuvre</a:t>
            </a:r>
            <a:endParaRPr lang="fr-FR" sz="2400" b="1" i="1" kern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275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8" name="TextShape 1"/>
          <p:cNvSpPr txBox="1"/>
          <p:nvPr/>
        </p:nvSpPr>
        <p:spPr>
          <a:xfrm>
            <a:off x="87176" y="44624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00860" y="2060848"/>
            <a:ext cx="8341920" cy="31683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" name="TextShape 2"/>
          <p:cNvSpPr txBox="1"/>
          <p:nvPr/>
        </p:nvSpPr>
        <p:spPr>
          <a:xfrm>
            <a:off x="0" y="285728"/>
            <a:ext cx="7572396" cy="71435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IJF Referee and Coach Seminar 05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08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 January 2017 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Baku, Azerbaijan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142844" y="2714620"/>
            <a:ext cx="3143240" cy="1357322"/>
          </a:xfrm>
          <a:prstGeom prst="chevron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70C0"/>
                </a:solidFill>
              </a:rPr>
              <a:t>La FN soumet une demande de stage au CNO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2857488" y="2714620"/>
            <a:ext cx="3143240" cy="1357322"/>
          </a:xfrm>
          <a:prstGeom prst="chevron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70C0"/>
                </a:solidFill>
              </a:rPr>
              <a:t>Le CNO transmet la demande à la SO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5643570" y="2714620"/>
            <a:ext cx="3143240" cy="1357322"/>
          </a:xfrm>
          <a:prstGeom prst="chevron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70C0"/>
                </a:solidFill>
              </a:rPr>
              <a:t>La SO examine la demande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142844" y="4643446"/>
            <a:ext cx="3143240" cy="1357322"/>
          </a:xfrm>
          <a:prstGeom prst="chevron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700" b="1" dirty="0" smtClean="0">
                <a:solidFill>
                  <a:srgbClr val="0070C0"/>
                </a:solidFill>
              </a:rPr>
              <a:t>La SO approuve cette activité et débloque les financements</a:t>
            </a:r>
            <a:endParaRPr lang="fr-FR" sz="1700" b="1" dirty="0">
              <a:solidFill>
                <a:srgbClr val="0070C0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2844518" y="4643446"/>
            <a:ext cx="3143240" cy="1357322"/>
          </a:xfrm>
          <a:prstGeom prst="chevron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70C0"/>
                </a:solidFill>
              </a:rPr>
              <a:t>La FIJ désigne un expert et émet son billet d’avion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5572132" y="4643446"/>
            <a:ext cx="3186542" cy="1357322"/>
          </a:xfrm>
          <a:prstGeom prst="chevron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700" b="1" dirty="0" smtClean="0">
                <a:solidFill>
                  <a:srgbClr val="0070C0"/>
                </a:solidFill>
              </a:rPr>
              <a:t>L’expert transmet le rapport à la FIJ. La FIJ paye ses indemnités</a:t>
            </a:r>
            <a:endParaRPr lang="fr-FR" sz="1700" b="1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2976" y="1500174"/>
            <a:ext cx="635798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/>
              <a:t>PROCESSUS DE DEMANDE D’UN STAGE TECHNIQUE POUR ENTRAINEURS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xmlns="" val="2008275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22319</TotalTime>
  <Words>764</Words>
  <Application>Microsoft Office PowerPoint</Application>
  <PresentationFormat>Affichage à l'écran (4:3)</PresentationFormat>
  <Paragraphs>131</Paragraphs>
  <Slides>16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Office Theme</vt:lpstr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Huet</dc:creator>
  <cp:lastModifiedBy>Hamid</cp:lastModifiedBy>
  <cp:revision>165</cp:revision>
  <dcterms:modified xsi:type="dcterms:W3CDTF">2017-01-07T04:07:36Z</dcterms:modified>
</cp:coreProperties>
</file>